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media/image5.jpg" ContentType="image/png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5" r:id="rId6"/>
    <p:sldId id="267" r:id="rId7"/>
    <p:sldId id="276" r:id="rId8"/>
    <p:sldId id="268" r:id="rId9"/>
    <p:sldId id="275" r:id="rId10"/>
    <p:sldId id="269" r:id="rId11"/>
    <p:sldId id="270" r:id="rId12"/>
    <p:sldId id="27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5:40.46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39,'0'0,"0"0,0 0,0 0,0 0,0 0,0 0,0 0,0 0,0 0,0 0,0 0,0 0,0 0,0 0,0 0,0 0,0 0,0 0,0 0,0 0,0 0,0 0,0 0,0 0,0 0,0 0,0 0,0 0,0 0,0 0,19 0,6 0,-1 0,-5 0,14 0,0 0,-5 0,-7 0,12 0,0 0,-6 0,-7 0,36 0,10 0,-8 0,-12 0,-15 0,-13 0,-9 0,32 0,8 0,-4 0,-9 0,-12 0,17 0,-1 0,-5 0,3 0,-5 0,-2 0,1 0,0 0,2 0,-6 0,-1 0,2 0,1 0,-4 0,0 0,2 0,2 0,2-6,3-3,-6 1,-1 2,1 1,2 3,2 0,1 2,2 0,1 0,-7 0,-1 0,0 1,2-1,1 0,3 0,0 0,1 0,1 0,0 0,0 0,-6 0,-2 0,0 0,-5 0,0 0,2 0,3 0,3 0,-4 0,-1 0,2 0,-5 0,0 0,3 0,2 0,3 0,3 0,-6 0,-1 6,2 3,-6-1,1-2,1-1,-3-9,1 4,2 1,3-6,-3-2,0 1,2 0,-4 2,0 2,3 0,2 2,4 0,-5 0,-1 0,2 1,2-1,-5 0,0 0,2 0,2 0,3 0,1 0,2 0,0 6,1 3,1-1,-1-2,0-1,0-3,0 0,-6-1,-2-1,-1-1,3 1,7 0,5-1,0 1,-1 0,0 0,-2 0,-2 0,0 0,-1 0,0 0,0 0,-1 0,1 0,-1 0,1 0,0 0,-1 0,1 0,0 0,0 0,0 0,-1 0,1 0,0 0,0 0,0 0,0 0,6 0,2 0,-1 0,0 0,-3 0,-1 0,-2 0,-1 0,0 0,0 0,-1 0,1 0,-1 0,1 0,0 0,-1 0,1 0,0 0,0 0,0 0,-1 0,1 0,0 0,0 0,0 0,-1 0,1 0,-6 0,-3 0,1 0,2 0,1 0,8 0,4 0,0 0,-1 0,-1 0,-2 0,-2 0,-6 0,-4 0,1 0,1 0,2 0,2 0,1 0,1 0,1 0,0 0,0 0,0 0,0 0,0 0,0 0,0 0,0 6,0-4,6-2,2-2,0 0,-2 1,-2-1,-1 2,-8-1,-3 1,0 0,1 0,2 0,2 0,1 0,1 0,0 0,8 0,1 0,0 0,-1 0,4 0,0 0,-2 0,-2 0,-3 0,-1 0,-2 0,5 0,2 0,-1 0,-1 0,4 0,1 0,-2 0,-3 0,-8 0,3 0,0 0,1 0,-1 0,0 0,0 0,-1 0,0 0,0 0,0 0,6 0,2 0,0 0,4 0,1 0,-3 0,4 0,-1 0,4 0,-1 0,3 0,-2 0,2 0,5 0,-2 0,1 6,3 3,-2-2,0 0,2-3,-2-1,0-1,2-2,3 0,3 0,3 0,7-1,2 1,1 6,-7 2,-5 0,-1-1,0-3,1-1,1 5,-5 1,-2-1,-5-2,-6-2,-7-2,-4 6,-3 1,-8-1,-4-2,-19-5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40.03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0,0 0,0 0,0 0,0 0,0 0,0 0,0 0,0 0,0 0,0 0,19 0,6 0,-1 0,14 0,1 0,-7 0,35 7,7 1,-10 0,-15-2,21 11,-1 3,-13-3,-15-3,16 1,-1-1,-10-4,-14-3,14-2,-1-3,3-1,-5-2,2 7,-1 2,6 5,0 2,-3-3,4-3,-1-3,-2-3,3-1,-1-8,-3-3,3 1,0 1,-3 8,-3 4,4 1,-1 0,5-2,6-1,-1-1,3-1,3-1,-2-6,-6-2,1-1,-4 3,-3 1,-5 8,4 4,5 0,0 0,4-3,5 0,-3-2,-4-2,1 1,-3-1,-5-1,3 1,-1 0,3-1,-1 1,3 0,-2 0,4 0,-3-6,2 4,5 2,-2 2,1-7,3-1,-3-1,1 8,3 3,2 2,-3-1,0-8,2-2,-4-1,0 0,-3 2,0 1,-4 1,3 1,-4 1,-3 0,2 0,4 1,0-1,2 0,4 0,-3 0,2 0,-3 0,0 0,-3 0,2 0,4 0,3 0,-2 7,0-5,3-3,2 0,3-1,8 0,3 1,1 0,-2 0,5 1,0 0,5 0,-1 0,4 6,-2 3,-4 5,-4 1,-3-3,-4-2,5-4,1-3,-1-1,-2-2,-2 0,-1 5,-1 3,-7-1,-3-1,-6-1,-7-3,-5 6,-12 1,-5-1,-7-2,-9-2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41.61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3,'0'0,"0"0,0 0,0 0,0 0,0 0,0 0,0 0,0 0,0 0,0 0,0 0,0 0,0 0,0 0,0 0,0 0,0 0,0 0,18 0,7 0,-1 0,-5 0,33 6,6 2,-6 0,-12-2,-12-1,-12-2,29 5,8 0,-6 0,-11-1,-11-3,27-2,5-1,-7 0,13 5,-4 2,-13 0,12-2,-5-2,8-1,-7-2,1-1,2 7,5 1,-2-1,1-1,3-8,-3-3,0 5,-3 2,-6 1,1-6,-3-2,4-1,-2 7,3 3,4-5,-1-2,2-1,4 0,-4 1,1 7,-4-3,2-2,-4 6,2 1,3 1,4-2,4-1,-3-2,-1-1,-4 0,-1-1,-3 0,1 0,-3-7,2 5,-3 2,3 1,-2 1,2 0,-2-7,-4-2,2-1,-2 2,-2 2,2 1,-1 1,-2 2,3-7,0 5,-3 3,3 1,0-6,3-3,0 1,2 0,-1 3,-3 0,1 2,-1 0,-4 1,4-6,-2-2,-2 6,-3 4,-3 2,5 0,0-1,-2-1,5 0,0-2,-2-5,4-4,-1 1,-3 2,4 1,-1-4,-3-1,3 1,0 3,-3 1,4 3,5 1,-1 1,3 0,-1 0,1 1,-3-1,2 0,4 0,4 7,3 1,3 0,2-1,0-9,8-4,2 0,5 0,1 8,4 3,-2 1,-3-1,-4-7,1-3,1-1,-4 0,-2 2,-9 7,-3 4,-8 0,-1-1,-5-1,-4-2,-6 5,-9 1,-5-1,-1-1,-6-3,-6-2,-7 0,-4-2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44.10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0,0 0,0 0,0 0,0 0,0 0,0 0,0 0,0 0,0 0,0 0,0 0,0 0,0 0,0 0,0 0,0 0,0 0,0 0,0 0,0 0,0 0,0 0,19 0,5 0,0 0,39 0,9 0,-8 0,-14 0,21 0,-1 0,-13 0,-16 0,30 0,1 0,-10 0,27 0,-1 0,3 0,-14 0,6 0,-13 0,2 0,1 0,-7 0,6 0,2 6,1 3,-5-1,-3-8,0-4,1-1,2 0,7 1,4 7,0 4,-1 0,-2-7,-1-4,5-1,0 0,0 8,4 3,0 0,5-1,-2 0,-2-3,-4 0,2-1,0 5,-8 3,1-2,0-1,-1-1,-1-3,0 0,-2-2,6 0,2 0,0 0,-2-1,-2 1,-2 0,-1 0,-1 0,0 0,-1 0,0 0,1 0,-1 0,0 6,1 2,-1 0,1-1,0-3,6-1,2-1,5-2,8 6,-1 2,3 0,-2-2,1-2,-4-1,3-2,2 0,5-1,3 0,3-1,1 1,2 0,0-1,6 1,3 7,-8 1,-3 0,-1-2,-8-1,-1-2,2-2,-5 0,-6 5,-5 2,-5 0,-10-2,-4-2,-7-1,-8-2,-5-1,-5 0,-3 6,-2-4,-1-3,1 0,-7-1,-2 0,-5 0,0 1,-4 1,-5 0,-5 0,-3 0,-3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53.08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76,'0'0,"0"0,0 0,0 0,0 0,0 0,0 0,0 0,0 0,0 0,0 0,0 0,0 0,0 0,25 0,8 0,-1 0,38-6,6-3,-9 1,-16 2,27 2,0 1,-13 1,20 2,-4 0,-17 0,32 0,-1 1,15-1,-12 0,9 0,6 0,1 0,-5 0,-3-6,0-2,0 0,1 1,-6 3,0 1,1 1,-4 2,-1 0,-3 0,0 0,-2 1,-6-1,-3 0,-5 0,-2 0,4 0,2 0,5 0,0 0,5 0,-2 0,4 0,-3 0,3 0,-2 0,1 0,11 0,6 0,-3 7,-1 1,-6 0,-8-2,-6-1,0-2,5-2,-1 0,-9-1,0 0,-1-1,-2 7,-1 2,5 0,7-2,7-1,6-3,-7 0,-9-1,-5-1,-5-1,-8 1,-4 6,0 2,-4 0,-7-2,-6-2,-4-1,-4-1,-8-2,-9 0,-3 0,-4 0,-5-1,-3 7,-4 3,-2-2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54.00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0 225,'0'0,"0"0,0 0,0 0,0 0,0 0,0 0,0 0,0 0,0 0,0 0,0 0,0 0,0 0,0 0,0 0,19-7,6-1,24-6,3-1,31-4,1 2,-14 3,-18 4,25-2,0 0,18-3,-7 0,19 3,-9 4,4 2,-15 4,9 7,13 3,0 1,1-2,0-9,1-2,-1-9,1-1,-1 2,13 3,11 2,7 3,-2 3,1 0,8 1,10 7,10 8,0 8,4 0,-2 3,0-4,-2-5,-6-6,-5 2,-4-1,-10-4,-10-2,4 4,3 0,10 5,4 0,0-3,0 3,-7-2,-5-2,-1 3,-11 6,-10 5,-6-2,-17-4,-17-6,-24-5,-14-3,-15-4,-11-1,-9 0,-6-2,-9 1,-3 1,0-1,-4 7,0 2,3 0,4-2,2-1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55.02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0 334,'0'0,"0"0,0 0,0 0,0 0,0 0,0 0,0 0,0 0,0 0,0 0,0 0,0 0,6-7,3-1,-1 0,-2 2,-2 1,43-17,13-4,-4 2,-11 4,36-6,6 2,-14 4,26-1,-4 4,12 4,-11 5,9-3,-1 1,8 1,2 3,8 3,1 1,6 1,-2 1,10-6,7-2,3 1,2 1,1 1,0 3,5 0,8 2,2 6,-3 3,-4-1,-3 5,-4 0,-8-2,-10-3,-8-3,-8-2,3-2,5-1,0 0,4 0,-1-1,9 1,12-1,12 7,11 9,0 1,3-2,-10-3,-8 3,-12-2,-12-8,-15-5,-10-3,-4 0,-8 7,-13 2,-15 7,-18 2,-13-2,-11-3,-11-3,-14-2,-8-3,-8 6,-1 7,-6 2,3 4,3-1,5-4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5:45.22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56 553,'6'-12,"0"0,-2 3,42-15,14-3,-4 2,-12 6,25 0,1 3,-12 4,22-2,-3 2,17 2,-8 3,7-3,-12 0,11 1,2 3,-2 2,2 2,-2 1,-5 1,2 0,-1 0,-4 1,-3-1,3 0,0 1,-2-8,4-1,0 0,-2 2,3 1,-1 2,5 2,-2 0,4 1,-2 7,2 1,-2 1,3-9,-3-4,-4 0,-4-1,2 1,-1-5,-1-1,-4 1,-1 2,-3 2,0 3,-2 0,1-4,-1-2,0 0,0 2,1 2,-1 1,1 2,-7 1,-2 0,1 0,1 0,2 1,2-7,1-9,1-1,1 2,0 3,0 3,6 4,2-4,0-1,4 1,1 2,3 2,0 2,3 1,-2 1,-3 0,-5 0,-4 1,-2-7,-3-2,-6 0,-4 2,1 1,-5 2,-6 2,-6 0,-5 1,-4 1,-1-1,-2 0,-7 1,-2-1,1 0,-4 0,-1 0,-4 0,-4 0,-6 0,2-6,0-3,-3 1,-2 2,-3 1,-1 3,-8 6,-2 10,0 3,1-3,2-3,2-3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58.49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0,0 0,0 0,0 0,0 0,0 0,0 0,0 0,0 0,0 0,0 0,0 0,0 0,0 0,0 0,0 0,0 6,0 3,0-1,0-2,0 11,0 3,0-3,0-4,6 9,3 0,-1-3,-2 1,-1-3,-2-4,-2 8,0 0,-1-3,6 8,2 0,-1-6,-1-5,-1 7,-3 0,0-4,-2 1,0-2,0-4,6 7,2 2,0 9,-2-1,5 0,0-4,-2 0,-2 1,-2-4,-3 1,-1-4,0 1,-2-3,1-5,6 2,2-2,-1 10,-1 0,5 10,0-2,-1-5,-3-8,-3-6,-1-6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2:01.25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447 0,'0'0,"0"0,0 0,0 0,0 0,0 0,0 0,0 0,0 0,0 0,0 0,0 0,7 13,1 3,0 0,-2-3,-1-4,-2-3,-2-3,0-2,-1-1,0-1,-1 1,1-1,0 1,-1-1,1 1,0 0,0 0,0 0,0 0,0 0,0 0,0 0,0 0,0 0,0 0,0 0,0 0,0 0,0 0,0 0,0 0,0 0,0 0,0 0,-19 6,-5 2,0 0,4-1,7-3,4-1,5-1,2-2,2 0,1 0,0 0,0-1,0 1,-19 0,-7 0,1 0,5 0,6 0,4 0,5 0,2 0,2 0,0 0,1 0,0 0,0 0,0 0,-1 0,1 0,-1 0,0 0,0 0,0 0,-1 0,1 0,0 0,0 0,0 0,0 0,0 0,0 0,0 0,0 0,0 0,0 0,0 0,0 0,0 0,0 0,0 0,0 0,0 0,0 0,0 0,0 0,0 0,0 0,0 0,0 0,0 0,0 0,0 0,-18 0,-7 0,1 0,5 0,5 0,5 0,5 0,2 0,2 0,1 0,0 0,0 0,0 0,-1 0,1 0,-1 0,0 0,0 0,0 0,0 0,0 0,0 0,0 0,0 0,0 0,0 0,0 0,0 0,0 0,0 0,0 0,0 0,0 0,0 0,0 0,0 0,-19 12,-6 5,1-1,-1 9,3 1,6-5,5 8,4-3,4 9,3-3,0-7,7 12,3-1,-1-7,-2-8,4 18,1 2,-3-7,-2 11,-2-3,-3-8,-1-10,6 3,1-3,-1 1,-1 2,-2 4,-1 1,-2-3,0-2,-1 2,6 2,2 2,-1-5,-1-1,-1-4,-3-7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2:29.17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8211 112,'0'0,"0"0,0 0,0 0,0 0,0 0,0 0,0 0,0 0,0 0,0 0,0 0,0 0,0 0,6 13,2 4,0-2,5 4,0-1,4 8,-1 0,-3-4,-4 6,-3-1,-3-6,5 7,0-2,-1-5,-1-7,-2-5,4 2,2 0,-2-4,-2-1,-1-3,-3-1,-1-1,0-1,-2-1,1 1,0-1,6 13,2 5,-1-1,0-4,-3-3,-1-3,-2-3,0-2,-1-1,0 0,0-1,-1 0,1 1,0-1,0 1,0 0,-1 0,1 0,0 0,0 0,-18 6,-7 3,1-1,-39-2,-9-1,8-3,15 0,-35-2,-2 1,12-2,-18-5,7-3,-8 1,13 1,-12 2,9 3,-5-6,-1-1,-4 1,-5 2,-4-5,-4 1,-3 0,5-3,1 1,0 1,-8 4,-4 2,-8-4,-7-7,-7 0,-5-4,-4 1,-2-2,0 2,5 5,-3-2,-9 2,-3-3,7 2,3 3,3 3,1 4,-1-4,0 0,-1 1,0 2,-1 2,-7-4,-1-1,0 1,1-5,2 1,2-5,1 1,7 3,10 4,1 4,-2-5,-3 1,3 1,5 2,5 2,12 2,5 1,-3-5,3-3,7 2,9 7,13 4,7 2,2-1,8-1,7-8,6-2,12-1,11 1,10 1,7 2,5 2,-3 0,-2 1,2 0,0 0,2 0,2 7,0 1,7-6,2-4,0-1,-1-1,-2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0:54.68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0,0 0,0 0,0 0,0 0,0 0,0 0,0 0,0 0,0 0,0 0,0 0,0 0,0 0,0 0,0 0,0 0,18 0,7 0,-1 0,14 0,1 0,-7 0,29 0,5 0,-10 0,-14 0,-14 0,32 0,6 0,-9 0,-14 0,-13 0,12 0,-1 0,-7 0,-9 0,22 0,3 0,5 0,-6 0,1 0,-8 0,-5 0,-2 0,-2 0,1 0,7 0,2 0,1 0,-8 0,-3 0,-2 0,1 0,1 0,2 0,-6 0,-2 0,2 0,1 0,3 0,1 0,-5 0,-1 0,1 0,2 0,-5 6,0 2,2 0,2-1,2-3,3-1,-6-1,-1-2,1 0,-4 0,-1 0,3-1,2 1,-3 0,-1 0,3 0,-4 0,0 0,3 0,-4 0,1 0,2 0,4 0,2 0,2 0,-4 0,-2 6,1 2,2 0,2-1,2-3,-6-1,-1-2,1 0,2-1,-5 0,0-1,2 1,-4 0,0 0,2-1,3-5,3-2,2 0,-4 1,-2 3,2 1,1 2,1 0,3 1,0 0,2 1,-6-1,-3 0,2 0,0 1,3-1,1 0,-5 0,-1 6,1 2,-5-6,1-4,1-1,-3-1,0 7,4 3,2 1,3-8,2-3,-4-1,-2 0,2 1,1 8,1 2,3 1,0-7,2-3,0-2,-6 0,-2 7,0 4,1 0,3 0,1-2,1-1,-5-1,-1-2,0 1,2-8,-5-1,0 0,1 7,3 5,3 1,1 0,2-2,0 0,1 5,1 2,-1-2,0-2,0-1,0-9,-6-3,-3 0,1 6,2-2,1 0,-4-1,-1 2,1 0,-4 7,0 3,3-1,-4 0,0-3,3-1,4-1,2 5,2 1,2 0,1-2,0-2,-6-1,-2-2,1 0,0-1,-3-1,-2 1,3 0,2-1,2 7,2 3,-5-1,0-2,0-2,2-1,-5-1,0-2,2 0,2 0,2 0,2 6,8 2,3 0,-6-2,-4-2,-1-1,0 5,0 1,1-1,0-2,1-2,1-1,-1-2,-5-1,-2 0,0 0,7-1,5 1,1 0,0 0,-1-1,-2 1,0 0,-2 0,7 0,1 0,0 0,-2 0,-2 0,-8 0,-3 0,-1 0,2-6,1-2,1 0,2 2,1 1,1 8,0-2,0-2,0-1,0 1,0 0,0 0,0 0,0-6,6-1,2 0,0 1,-2 9,-2-2,-1-2,-2 0,0 0,-2 0,7 1,2 1,-1 0,6-1,-1 1,-1 1,-4-1,-2 0,-2 0,-2 0,-1 0,-1 0,1 0,-1 0,0 0,7 0,2 0,0 0,-2 0,-2 0,-1 0,-2 0,-1 0,0 0,0 0,-1 0,1 0,-1 0,-5-6,-3 4,1 2,1 1,3-5,1-3,1 7,1 3,1 1,0 0,0-1,0-1,0 0,0-2,0 1,0-1,0 0,0-1,0 1,-1 0,1 0,6 0,2 0,0 0,-2 0,-1 0,4 0,0 0,0 6,3-4,1-2,-3-2,3 0,0 1,-2-1,-4 1,-2 1,-3 0,-8 0,-2 0,-1 0,-4 0,-1 0,3 0,-4 0,1 6,3 2,-3 7,1-1,-4-1,1 2,-3 0,-4-4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2:31.17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9164 74,'0'0,"0"0,0 0,0 0,0 0,0 0,0 0,0 0,0 0,0 0,0 0,0 0,0 0,0 0,0 0,0 0,0 0,0 0,-19 0,-6 0,1 0,5 0,6 0,-15 0,-1 0,3 0,7 0,-38 0,-8 0,6 0,13 0,15 0,12 0,-28-7,-6-1,6 0,11 2,-26 1,-2 2,9 2,-10 0,5 1,13 1,-10-1,4 0,-8 1,1-1,4 0,5 0,5 0,5 0,2 0,2 0,1 0,-6 0,-2-6,0-3,1 1,2 2,2 1,-6 3,-1 6,2 4,1 0,-5-1,1-2,1-2,-4-1,0-2,3 0,-4 0,1 0,-3 0,0-1,-2 1,1 0,-3 0,-4 0,3 0,-2 0,-4 0,-2 0,3 0,-7 0,-3 0,-3 0,0 0,0 0,1 0,0 0,0 0,1 0,0 0,1 0,-1 0,1 0,-1 0,1 0,-1 0,0 0,1 0,-7 0,-2 0,0 0,2 0,2 0,2 0,1 0,0 0,-4 0,-3 0,1 0,1 0,2 0,2 0,1 0,1 0,0 0,1 0,-1 0,1 0,-6 0,-3 0,0 0,2 0,-4 0,-1 0,2 0,3 0,1 0,9 0,4 0,0 0,-7 0,-4 0,-1 0,-1 0,2 0,7 0,3 0,1 0,-2 6,-1 2,-2 0,6-1,0-3,6-1,0-1,-3-2,-2 0,2 0,0 0,-2-1,3 1,0 0,4 6,-1 2,3 0,-2-1,4-3,3-1,-2-2,2 0,3-1,-3 0,0 6,4 2,2-1,9 0,4-3,1-1,6-2,7 0,6-1,-1 0,1-1,3 1,3 0,8-1,4 1,0 0,0 0,4 0,1 0,4 0,-1 0,-2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2:48.42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1327 40,'0'0,"0"0,0 0,0 0,0 0,0 0,0 0,0 0,0 0,0 0,0 12,0 5,0-1,0-3,0-4,0-3,0-3,0-2,0-1,0-1,0 1,0-1,0 0,0 1,0 0,0-1,-44-5,-14-2,2 0,12 2,12 1,-26 2,-2 2,8 0,14 1,-25-6,-2-2,11 1,14 0,-24-3,0-1,10 1,-11 4,6 1,13 2,-5 2,7 1,4 0,10 1,2-1,7 1,7-1,6 0,4 0,2 0,3 0,0 0,0 0,0 0,0 0,0 0,-1 0,1 0,-1 0,0 0,0 0,0 0,-1 0,1 0,0 0,0 0,0 0,0 0,0 0,-6 6,-2 3,0 5,1 1,3 3,1 0,2 2,0 5,1-3,0 2,1 9,-7 11,-2-1,0 4,2-6,1 3,2-7,2-2,0-2,1 0,0 1,1 1,-1-6,0-1,1 0,-1 3,0-5,0 0,0-5,0 1,0 2,0-2,0 0,0-2,0-5,0-6,0-3,0-4,0-1,0-2,0 0,0 0,0 1,0-1,0 0,0 1,0 0,0 0,0 0,0 6,0 3,0-1,0-2,0-1,0-2,0-2,0 0,0-1,0-1,0 1,0 0,0-1,0 1,0 0,0 0,0 0,0 0,0 0,0 0,0 0,0 0,0 0,0 0,0 0,0 0,12 6,5 3,24-1,5-2,26-8,13 3,12-5,1-3,2 1,4 1,3-4,-5-2,6-4,3-1,2-2,6 0,2-2,-1 2,-2-2,-9 3,-3 3,-8 5,-2-3,-5 1,-11 3,-6-5,-11 1,-9 2,-7 3,-13 2,-11 3,-9 1,-2 1,-2 0,-3 1,-3-1,-2 7,-1 2,-1-1,-1-2,1-1,-1-2,1-2,0 0,-1-1,1 0,0-1,7-5,1-3,0 1,-2 1,-1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2:50.96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591 115,'0'0,"0"0,0 0,0 0,0 0,0 0,0 0,0 0,0 0,0 0,0 0,0 0,0 0,0 0,0 0,0 0,0 0,0 0,0 0,0 0,0 0,0 0,0 0,0 0,0 0,0 0,0 0,-19 0,-6 0,2 0,3 0,-31-7,-7-1,6 0,11 2,14 1,11 2,8 2,5 0,4 1,1 0,1 1,-1-1,0 0,-1 1,0-1,-1 0,0 0,-37-13,-13-3,2 0,9 3,12 4,10 3,8 3,5 2,4 1,2 0,0 1,0 0,0-1,-1 1,0-1,-1 0,0 0,0 0,0 0,0 0,-6 25,-3 8,1-1,2-6,1 17,3 2,0-8,2-9,0 9,0-1,0-8,0-8,1 18,-1 2,0-6,0 4,0-4,0-8,0 3,0-2,0 0,0-4,0-7,0-5,0-5,0-4,0-1,0-2,0 6,0 2,0 0,0 5,0 1,0 10,0 1,0-3,0 1,0-3,0 1,0-3,0 9,0-1,0-4,0-6,0-5,0-5,6 4,3-1,-1 0,-2-3,-1 5,-3 0,0 5,-1 0,-1 10,-1 0,1-3,0-6,-1-6,1 2,0-1,0-3,0-2,0-2,0-3,0 0,0-1,0-1,0 1,0-1,0 1,0 0,0 0,0 0,0 0,0 0,0 0,0 0,0 0,0 0,0 0,0 0,0 0,0 0,0 0,0 0,0 0,0 0,0 0,0 0,0 0,12 6,5 2,5 6,-1 1,28-2,4-4,-5-3,6-3,8-1,5-2,-2-6,-6-3,-1 0,-3 2,-6 2,3-4,-3-1,-2 1,2 3,0 2,4-5,6-1,-2 2,3 2,-3 2,-5 1,-5 2,-4 1,-3 0,-3-6,6-2,1 1,0 1,-2 1,5 3,1 0,4 2,0 0,-3 0,3-6,-1-2,3 0,-1 2,3 2,-2 1,2 1,5-5,4-1,3 0,3 2,2 2,1-5,1 0,-1 0,0 3,1 2,5 1,2 2,0 1,4 0,1-6,3-2,0 1,3 0,4 3,-1 1,1-4,-3-2,2 1,2 2,10-5,12 0,4-4,0-7,-3 2,-2 3,-4 5,-2 4,-7 4,-10 3,-9 0,-12 2,-13 0,-11 0,-14 0,-7-1,-9 0,-1 1,-4-1,-6 0,-3 0,-4 0,-8 6,-3 2,-1 0,2-2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3:25.76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2213 39,'0'0,"0"0,0 0,0 0,0 0,0 0,0 0,0 0,0 0,0 0,0 0,0 0,0 0,0 0,0 0,0 0,0 0,0 0,0 0,-44-6,-14-2,2 0,11 1,-37 3,-4 1,-32 2,4 0,-21 1,11 0,-23 7,-12 1,-16 7,-9 6,-12 13,-3 6,31-4,46-7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3:40.42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922 1,'0'0,"0"0,0 0,0 0,0 0,0 0,0 0,0 0,0 0,0 0,0 0,0 0,0 0,0 0,0 0,0 0,-12 25,-5 8,1-1,3-6,4-8,4-7,2-5,2-3,0-3,2-1,0-1,-1 1,1 0,-1 0,1 0,-1 1,0 0,0 0,0 0,0 0,0 0,0 0,0 0,0 0,-19 6,-6 3,1-1,5-2,5-1,6-2,3-2,4 0,0-1,-17-1,-5 1,0 0,4-1,6 1,5 0,4 0,2 0,2 0,-24 0,-8 0,1 0,6 0,8 0,6 0,5 0,3 0,-15-6,-6-3,1 2,5 0,6 3,4 1,-8 1,-3 2,4 0,3 0,3 0,5 1,2-1,1 0,1 0,1 0,0 0,-13 0,-4 0,0 0,4 0,3 0,3 0,3 0,2 0,1 0,0 0,1 0,-7 6,-1 3,-1 5,2 1,2 3,1 0,1 2,2 5,0-3,0 8,0-1,0 0,7 2,2-4,-1-1,-2 2,-1 2,4 8,1-1,-2 4,-2-4,-1 4,-3-5,-1-2,0-1,-2 1,1-7,0 0,-1 1,1-5,0 1,0-4,0-6,0-4,0-5,0 3,0 1,0-2,6 5,2 0,0-2,-1 3,-3 0,-1 4,-1-1,-2-3,0 2,0-1,0-3,-1 2,1 0,0-3,0 4,-1-1,1 3,0 0,0 2,0 0,0 1,1-1,-1-5,0 3,0-2,0-4,0-2,0 2,0 1,0-3,0-2,0-2,0-1,0-3,0 1,0-2,0 1,0-1,0 1,0 0,0 0,0-1,0 1,0 0,0-6,0-2,-7-6,-1-7,0 0,2-3,1-3,2 3,2-1,0-2,1-3,0-3,1-8,-1-3,0-7,1-1,5-4,2 1,0-3,-1 3,-3 4,-1 5,-1 3,-2 3,0 3,0 0,0 7,-1 3,1-1,0 4,0 1,-1 3,1 0,0 2,0 5,0-1,0-6,1 2,-1 3,0 4,0 5,0 2,0 3,0-5,0-2,0 1,0 8,0 3,-7 2,-1-1,0-1,2-1,1-2,2 0,2 0,0 5,1 2,0 0,1-2,-1-2,0-1,1-2,-1 0,0-1,0 0,0-1,0 1,0 0,0 0,0 0,0-1,0 1,0 0,0 0,0 0,0 0,0 0,0 0,0 0,0 0,0 0,0 0,-7 7,-1 1,0 0,2-2,1-1,2-2,2-2,0 0,1-1,1 0,-1-1,0 1,1 0,-1-1,0 1,0 0,0 0,0 0,0 0,0 0,0 0,0 0,0 0,0 0,0 0,0 0,0 0,0 0,0 0,0 0,0 0,0 0,0 0,0 0,0 0,0 0,0 0,0 0,0 0,0 0,0 0,0 0,0 0,0 0,0 0,0 0,0 0,0 0,0 0,0 0,0 0,0 0,0 0,-13-6,-3-2,0 0,3 1,4 3,3 1,3 1,2 2,1 0,1 0,-1 0,1 1,0-1,-1 0,0 0,0 1,0-1,0 0,0 0,0 0,0 0,0-1,0 1,0 0,0 0,0 0,-12 0,-5 0,1 0,3 0,4 0,4 0,2 0,1 0,2 0,1 0,0 0,-1 0,1 0,-1 0,1 0,-1 0,0 0,0 0,0 0,0 0,0 0,0 0,0 0,0 0,0 0,0 0,0 0,0 0,0 0,0 0,0 0,0 0,-7 7,-1 1,0 6,2 1,-5 4,0-2,1 4,3 3,3 5,1 3,8 15,3-1,1 5,-3 0,-1-3,-8 4,-3-2,-1-2,1-10,1-5,2-2,1-6,1-1,1-4,0 0,0-3,0 1,1-1,-1-5,0 3,0-2,0-2,0-4,0-3,0-2,0-1,0 5,0 2,0-1,0 5,0 1,0-3,0 4,0 6,0-1,6 9,3 0,-1-5,-2-1,-2-3,-1 1,-1-2,-2 1,0-3,0-3,0-4,-1-4,1-3,0-1,0-1,0-1,0 0,0 0,0 1,0-1,0 1,0 0,0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3:41.53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1329 444,'0'0,"0"0,0 0,0 0,0 0,0 0,0 0,0 0,0 0,0 0,0 0,0 0,0 0,0 0,0 0,0 0,0 0,0 0,0 0,0 0,0 0,0 0,0 0,0 0,0 0,0 0,0 0,-19-6,-6-3,1 1,5 2,5 1,6 3,-34-19,-10-4,4 1,11 5,11 6,10 5,8 3,5 4,3 1,2 1,0 0,0 0,0 0,-39-20,-12-5,2 0,8 5,12 5,10 6,8 3,5 4,4 0,2 2,0 0,-13-6,-4-2,1-1,-11-4,0-1,3 3,-6 2,1 3,5 2,-18 1,-3 2,6 0,4-5,6-3,-4 0,-3 2,4 2,7 1,2 2,4 0,-2-5,3-2,-2 0,2 2,-3 8,2 4,-2-6,2-2,3-2,5 1,-2 0,0 1,-4-5,0-2,3 1,4 1,3 3,2 1,2 2,1 0,0 2,1-1,-1 0,1 1,-1-1,1 0,-1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4:08.62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0,'7'0,"7"0,9 0,6 0,4 0,3 0,2 0,0 0,1 0,-1 0,0 0,-1 0,0 0,0 0,0 0,0 0,0 0,0 0,6 0,2 0,-1 0,0 0,-3 0,-1 0,-2 0,-1 0,-6 7,-9 13,-15 18,-7 7,-5 3,-1-1,0-2,2-2,0-3,3-1,0-1,0 5,1 1,0 1,1 4,-1 6,0 7,0 5,0-2,0-19,0-24,-12-27,-5-20,1-17,-3-9,-4-8,1 0,4 4,0 5,2 4,-2 5,2 2,4 2,-3 0,2 2,2-1,4 0,-4 6,-5 8,-8 8,-11 0,-6 2,-2 4,5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4:12.88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1650 1,'-6'0,"-8"0,-9 0,-6 0,-4 0,-4 0,-7 0,-9 0,-8 0,-18 0,-3 0,-12 0,4 0,-8 0,-6 0,-11 0,9 0,3 0,13 0,15 0,15 0,10 0,9 0,4 0,2 0,-11 0,1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4:20.84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4:37.529"/>
    </inkml:context>
    <inkml:brush xml:id="br0">
      <inkml:brushProperty name="width" value="0.25" units="cm"/>
      <inkml:brushProperty name="height" value="0.5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1,'6'0,"8"0,9 0,6 0,-2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0:57.69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0,0 0,0 0,0 0,0 0,0 0,0 0,0 0,0 0,0 0,0 0,0 0,0 0,0 0,0 0,0 0,0 0,0 0,0 0,0 0,0 0,0 0,0 0,0 0,0 0,0 0,0 0,19 0,5 0,0 0,-4 0,-7 0,14 0,3 0,-5 0,14 0,-2 0,-5 0,-10 0,30 6,6 3,-7-1,-12-2,-13-1,-10-3,-9 0,33-1,9-1,-4-1,-9 1,-11 0,22-1,2 1,-6 0,1 6,-6 3,2-2,2 0,-2-3,0-1,-1-1,0-2,-2 0,0 0,-6 0,-3-1,1 1,1 0,2 0,-4 0,-1 0,1 0,2 0,-3 0,-1 0,1 0,3 0,3 0,1 6,-4 2,-2 0,1-1,2-3,2-1,1-1,-5-2,-1 0,1 0,2-7,-4-1,-1-1,1 3,3 1,-4 2,0 2,2 0,-4 1,0 0,3 1,2-1,3 0,2 1,2 5,1 2,0 0,0-7,1-5,-1-1,0 0,0 1,0 1,0 1,0 1,-7 1,-1 0,0 0,1 0,2 0,-4 7,-1 1,1 0,3-1,1-3,2-1,2-1,1-2,0 0,-6 0,-3 0,2-1,0 1,-3 0,-2 0,3 0,-5 0,1 0,3 0,-4 0,0 0,3 0,-2 0,-1 0,4 0,-4 0,1 0,2 0,4 0,2 0,3 0,-6 0,0 0,0 0,2 0,2 0,1 0,-4 0,-2 0,1 0,1 0,-3 0,-1 0,1 0,-3 0,0 0,3 0,-4-7,0-1,4 0,-4 2,0 1,4 9,-4 2,1 2,3-2,2-1,3-2,3-1,1-1,0-1,2 0,-7 0,-2-1,0 1,-4 0,-1 6,-4 2,0-6,4-4,-3-1,-4-1,0 1,-2 1,3 0,4 1,-2 1,3 0,3 0,-3 0,1 0,-3 0,0 1,4-1,-3 0,1 0,3 0,4 0,-4 6,0 2,2 0,-4-1,1-3,1 5,4-5,2-4,-4-2,-7 0,-1 0,3-6,4 5,-4 3,2 1,2 0,3 1,-3 0,-1-1,2-1,-4 1,-6-8,1-1,2 0,5 2,3 7,4 5,3 0,0 0,-5-2,-2 0,1-3,1 0,-4 0,-1-1,1-1,-3 1,0 0,2 0,3 0,3-1,-4 1,0 0,0 0,3 7,-4 1,-1 0,2-2,2-1,2-2,9-2,3 0,1-1,-2-7,-1-1,-8-1,-4 3,0 1,-6 2,0 1,2 2,-4 0,1 0,3 0,-3 1,-6-1,1 0,4 0,3 0,-1 1,1-1,-4-7,1-1,3 0,3 8,4 4,-4 1,-1 0,2-1,-4-2,-1 0,3-1,2-1,3 0,3 7,0 1,-4-1,-3 0,2-3,-5-1,-1-2,2 0,3-1,3-7,2-1,2-1,0 3,1 7,1 5,-1 0,0 0,1-2,-1-1,0-1,-1-1,1-7,0 4,0 2,0-5,-1-1,1-1,0 2,0 1,0 2,6 1,2 0,0 7,-2 3,-2-1,-1-1,-2-2,-7-9,-2-2,-1-2,-4 2,0 1,2-4,2-1,4 7,-5 5,1 1,0 1,-3-1,-1-6,3 2,-4 3,7 0,5 6,2 2,1-1,1-2,0-2,-1-2,0-1,-1-8,0-2,0-1,0 2,6 2,2 2,0 2,-2 0,-2 7,-1 3,5-1,0-1,0-3,4 0,1-3,-3 0,-3-1,-2 0,-2-1,-9 1,-2 0,-1-1,-4 1,0 0,-5 0,1 0,-3 0,-4 0,-4 0,-11 6,-4 3,-1 5,0 1,1-3,3-3,0-2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4:41.778"/>
    </inkml:context>
    <inkml:brush xml:id="br0">
      <inkml:brushProperty name="width" value="0.25" units="cm"/>
      <inkml:brushProperty name="height" value="0.5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2185 0,'-6'0,"-8"0,-9 0,-6 0,-4 0,-10 0,-3 0,0 0,1 0,2 0,2 0,2 0,2 0,0 0,-6 0,-2 0,1 0,-5 0,-1 0,-10 6,-13 3,-8-1,-8 4,-8 1,-7-2,-3-3,-3-3,-8 4,-3 1,8-2,3-2,14 4,-7-6,13-3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4:44.402"/>
    </inkml:context>
    <inkml:brush xml:id="br0">
      <inkml:brushProperty name="width" value="0.25" units="cm"/>
      <inkml:brushProperty name="height" value="0.5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4583 38,'-25'0,"-40"0,-52 0,-56 0,-69 0,-48 0,-25 6,-22 2,-17 0,-9-1,5-3,21-1,36-1,26-8,34-2,33-7,39 0,31 2,25 4,19 3,27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4:59.42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5:40.44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2599 0,'-32'0,"-7"0,0 0,1 0,0 0,1 0,0 0,0 0,0 0,1 0,-1 0,0 0,1 0,-1 0,0 0,0 0,0 0,1 0,-1 0,0 0,0 0,0 0,1 0,-7 0,-9 6,-7 3,-7-1,2-2,5-1,7-3,6 0,4-2,4 0,1 0,1 0,0 0,1-1,-1 1,0 0,-7 0,-8 0,-2 0,2 0,-3 0,1 0,4 0,4 0,3 0,2 0,3 0,-13 0,-9 0,-7 0,1 0,5 0,-6 0,-4 0,10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5:40.44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2563 0,'6'0,"8"0,2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6:03.67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0,'7'0,"7"0,9 0,6 0,4 0,4 0,0 0,2 0,-1 0,0 0,0 0,0 0,-1 0,0 0,0 0,-1 0,1 0,0 0,0 0,-1 0,1 0,0 0,0 0,0 0,-1 0,1 0,0 0,0 0,0 0,-1 0,1 0,0 0,0 0,0 0,-1 0,1 0,0 0,0 0,0 0,-1 0,1 0,0 0,0 0,6 0,2 0,12 0,-3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6:16.09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6:17.10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6:24.46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1,'0'6,"0"9,0 7,0 7,0 11,0 5,0 0,0 0,0-2,0-2,0-2,0-1,0 0,0-2,0 1,0-1,0 1,0-1,0 1,0-1,0 1,0 13,0 3,0 0,0-4,0-3,0-3,0-3,0-2,0 5,0 1,0 0,0-7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8:16.87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1794 117,'6'0,"9"0,8 0,5 0,6 0,2 0,8 0,3 0,-1 0,-1 0,-3 0,5 0,0 0,-2 0,-1 0,-3 0,-2 0,-1 0,-1 0,-1 0,1 0,-1 0,1 0,-1 0,1 0,-1 0,1 0,0 0,0 0,-7 6,5 3,2-1,2-2,-1-1,1-3,-1 0,0-2,-1 0,7 0,1 0,6-1,0 1,-2 0,-3 0,-3 6,-3 2,-1 0,-2-1,-1-3,7-1,14-1,10-2,0 0,-5 0,-7 0,-7-1,-5 1,-3 0,3 0,2 0,-2 0,-1 0,-2 0,-1 0,-1 0,-1-7,0-1,6 0,14 2,4 1,4 2,-3 2,1 0,-4 1,-6 1,7-14,30-9,57-8,-9 1,-35 5,-41 8,-37 6,-29 4,-20 4,-13 2,-5 1,-3 0,-6 0,6 7,11 7,16 2,19-3,9 3,8-1,8 3,6-3,4-2,-5 1,-1-2,-6 4,0-1,2 3,2-3,3-2,3-5,1-4,2-2,0-2,0-1,0-1,1 0,-1 1,0-1,0 1,0-7,0-1,-1 0,1 1,0 3,0-5,0-1,-1 1,1 3,0 2,0 1,0 2,-1 1,1 0,0 0,0-6,0-1,-1-1,8 2,1 1,6 2,0 2,-1 0,-4 1,-4 1,-1-1,-3 0,-1 1,0-1,-1 0,0 0,0 0,1 0,-1 0,7 0,8-6,3-3,-3 1,-4 2,-2 1,-4 3,-2 0,4 1,2 1,0 1,22-13,7-5,-3 2,-7 2,-9 4,-7 3,-5 3,-5 2,-1 1,-2 1,1-1,-1 1,1 0,6-1,9 0,8 0,0 1,-3-1,-5 0,1 0,-2-1,3 1,-1 0,3 0,-2 0,-3 0,-4 0,-4 0,4 0,0 0,-1 0,-3 0,-1 0,-2 0,-2 0,0 0,0 0,12 0,4 0,6 0,-2 0,3 0,4 0,9 0,-20 0,-26 0,-22 0,-20 0,-13 0,-8 0,-4 0,-20 0,-7 0,-29 0,-4 0,-11 0,14 7,17 1,16 0,12-2,-3-1,-5-2,-18-2,-7 0,-3-1,-10 0,4-1,13 1,6 0,11-1,10 1,-11 0,-8 0,-15 0,0 6,3 3,10 5,11 1,10-3,8-3,6-2,-10-4,-8-2,-7 0,-5-2,3 1,1-1,-1 1,4-1,7 1,7 0,5 0,4 0,-4 0,0 0,-6 0,0 0,1 0,4 0,3 0,2 0,2 0,1 0,0 0,1 0,0 6,-1 2,1 0,-1-1,-6-3,-2-1,1-1,-6-2,0 0,3 6,2 2,3 0,2 4,2 1,1-2,-5-4,-22-2,-5-2,-35-1,-19-2,0 0,13-1,14 0,17 1,15 0,13-1,8 1,-1 0,-18 6,-4 3,2-1,0-2,4 5,7 0,-20-1,-16-3,-11-3,-14-1,-13-2,3 5,16 2,21 0,18-2,15-2,10-1,7-2,3-1,1 0,0 0,-1 0,6 6,1 2,-2-1,-1 0,-2-3,-2-1,-1-2,-8 6,-2 2,0-2,7-7,-2-4,-6-1,-9 0,-7 0,1 3,4 0,0 1,3 1,4 0,5 0,3 0,10 6,-4 3,0-1,-2-2,0-1,1-2,-1-2,-18 0,-6-1,-11 0,0-1,0 1,7 0,1 0,6-1,1 1,-16 0,-7 0,-2 0,0 0,8 0,10 0,11 0,1 0,-2 0,1 0,-2 0,2 0,-3 0,3 0,4 0,4 0,4 0,3 0,1 0,1 0,1 0,-6 0,-2 0,0 0,1 0,2 0,-5 0,-1 0,2 0,8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00.55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0 134,'0'0,"0"0,0 0,0 0,0 0,0 0,0 0,0 0,0 0,0 0,0 0,0 0,0 0,19-7,6-1,-1 0,-5 2,14-5,0 0,-5 1,-7 3,-7 3,38-5,9 0,-4 0,-13 3,-14 2,-11 2,-10 1,32 7,8 2,-4 1,-9-3,-11-1,21-2,4-1,-8-1,15 5,-3 2,2 0,-8-2,0-2,-2 5,-2 1,-3-2,-2-2,-1-1,-1-3,0-1,-1 0,0-2,1 1,-1 0,1-1,0 1,-1 0,1 0,0 0,0 0,0 0,-1 6,1 2,0 0,0-1,0-3,-1-1,1-8,0-2,0-1,0 1,0 2,-1 2,1 1,-6 1,-3 1,1 0,1 1,3-1,-6 0,0 1,2-1,7 0,5 0,2 0,-1 0,-1 0,-2 0,0 0,-1 0,-1 0,0 0,0 0,-1 0,1 0,-1 0,1 0,0 0,6 0,2 6,0 2,4 0,1-1,-2-3,2-1,1-8,-4-2,-2-1,3 1,-1-4,-1-1,-3 3,-2-5,-2 1,-1 9,-1 5,-1 2,1 1,-1-1,7 0,2-8,-1-2,-1 0,-1 1,-3 1,0 2,4 2,2-6,0-2,-2 1,4 2,1 2,-2 1,-3 8,-1 3,-3 0,-1-1,-1-2,0-8,-1-4,-6 0,-2 1,1 1,1 2,-4 1,0 1,1 1,-4 0,1 0,3 1,2-1,-3-6,0-2,2 0,2 8,2 3,3 3,-5-2,-2 0,1-1,2 5,-4 2,-1-2,1-2,3-1,-4-3,0 0,2-2,2 0,-4-1,1 1,0 0,-3-1,1 1,1 0,3 0,4 6,1 3,2-1,-6-8,-1 2,0 8,2-5,2-3,1-2,-4-1,-2 0,0 0,3 0,2 0,1 1,-5 0,-1-7,1-1,2 0,-5 2,0 1,2 3,2 0,2 2,3 0,-6 0,-1 6,2 3,0-1,3-1,2-2,0-3,2 0,-1-8,2 4,-1 2,0 2,0-7,0-2,-6 0,-3 1,1 2,2 2,1 0,2 2,1 0,1 0,1 0,0 1,0 5,0-4,0-2,1-1,-8-1,-1 0,0 7,1-4,2-2,-4-1,-1 0,1 1,3-1,1 2,2-1,2 1,1 0,0 0,0 0,0 0,0 0,0 0,0 0,0 0,0 6,0 3,0-1,-7-2,-1-1,0-3,-5 6,0-5,2-4,-4 0,2-2,2 1,-3 1,0 0,4 0,2 1,3 0,-3 6,-2 2,2 0,2 5,2 0,-5-2,0-3,0-3,3 4,1 1,-3-9,-2-3,1-2,3 0,-5 1,0 0,2 1,-4-5,0-2,2 1,4 2,-4 2,-1 1,3 2,-4 0,1 1,1 0,-3 1,1 5,3 3,2-1,3-1,-4-3,0-1,1-1,1-2,3 0,-4 0,-2 0,2-1,1 1,3 0,1 0,-4 0,-2-1,1 1,2 1,1-1,3 0,0 0,2 0,-1 6,8 2,1 0,0-2,-1-1,-2 4,-3 1,0-2,-2-7,-6-5,-3-2,0 1,-4 1,-6 1,-1 1,-2 1,1 0,0 1,-5 0,-3 1,-3-1,-2 0,-3 0,0 0,0 0,-1 0,0 0,1 0,-1 0,1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8:38.59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11160 1273,'-12'0,"-11"0,-8 0,-4 0,-16 0,-11 0,-1 0,-3 0,4 0,6 0,6 0,6 0,3 0,-3 0,0 0,0 0,-4 0,-1 0,2 0,-3 0,0 0,3 0,2 0,4 0,-5 0,0 0,-5 0,0 0,-4 0,1 0,-3 0,3 0,-3 0,-4 0,2 0,-1 0,3 0,5 0,5 0,5 0,2 0,3 0,0 0,2 0,-1 0,0 0,0 0,-1 0,1 0,-1 0,0 0,0 0,1 0,-1 0,0 0,0 0,0 0,-6 0,-2 0,-6 0,-1 0,3 0,3 0,3 0,-3 0,-7 0,-1 0,4 0,2 0,5 0,2 0,3 0,1 0,-6 7,-1 1,0 0,1-2,-4-1,-1-2,2-2,-4 0,0-1,3-1,3 1,2 0,3-1,1 1,1 0,0 0,1 0,0 0,-13 0,-4 0,0 0,4 0,3 0,4 0,2 0,2 0,1 0,1 0,-1 0,1 0,0 0,-7 0,-2 0,-5 0,-8 0,-6 0,2 0,4 0,1 0,3 0,4 0,5 0,4 0,2 0,-4 0,-2 0,1 0,-4 0,-1 0,2 0,3 0,2 0,2 0,2 0,1 0,-6 0,-1 0,0 0,1 0,2 0,1 0,-4 0,-8 0,-1 0,-4 6,-5 3,2-1,-2-2,4-1,-7-3,1 0,5-2,7 1,-1-2,3 1,-3 0,1-1,4 1,3 0,3 0,-9 0,-4 0,3 0,3 0,3 0,5 0,1 0,3 0,0 0,1 0,0 0,-7 0,-7 0,-9 0,6-6,5-3,6 1,2 2,3 1,1 3,-6 0,-2 2,-12-1,-3 2,-4-1,2-6,6-2,-1 0,4 2,3 2,5 1,2 1,-3 2,0 0,-6 0,1 0,-5 1,1-1,4 0,4 0,3 0,3 0,2 0,1 0,-5 0,-9 0,-1 0,-11 0,-7 0,-5 0,5 0,2 7,-1 1,-1 0,0-2,-2-1,6-2,-5-2,-10 0,4-1,8-1,9 1,10 0,6-1,4-5,3-2,2 0,0 1,6-4,2 0,-1 2,-1 2,-3 2,-2 3,-1 0,-2 2,0 1,0-1,0 0,0 1,0-1,6-6,2-2,0 0,5-5,6-6,7-6,5-6,3-3,2-2,2-2,0-6,1-2,-1 0,0 2,-1 2,0 2,0 2,0 0,0-5,0-2,0 1,0-5,0-7,0 1,0-4,0 2,0 5,0 5,0 4,0 3,0 2,0 8,0 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9:39.06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9:41.88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1755 0,'-6'0,"-8"0,-15 0,-15 0,-12 7,-3 7,-10 3,0-3,-6-3,2-4,-4 4,4-1,8-1,10-3,0-2,-2-2,3-1,3-1,-1 0,-5-1,-12 1,1-1,4 1,8 0,0 0,4 0,4 0,-2 0,-5 0,1 0,2 0,12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40:26.89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11149 3,'-6'0,"-9"0,-8 0,-5 0,-6 0,4 7,1 1,-2 0,-1-2,-8-1,-3-2,-1-2,1 0,2-1,1 0,1-1,-5 1,-1 0,0-1,2 1,2 0,2 0,1 0,0 0,2 0,-1 0,1 0,-1 0,1 0,-1 0,0 0,1 0,-1 0,0 0,0 0,0 0,0 0,1 0,-1 0,0 0,0 0,0 0,1 0,5 7,2 1,1 0,-3-2,-1-1,-2-2,-1-2,-2 0,1-1,-1-1,-1 1,1 0,0-1,0 1,-6 0,-2 0,0 0,2 0,1 0,3 0,0 0,2 0,0 0,1 0,-1-6,1-3,-1 2,1 0,-1 3,0 1,0 1,1 2,-7 0,-3 0,2 0,-6 1,0-1,3 0,2 0,3 0,3 0,0 0,2 0,1 0,0 0,-1 0,1 0,0 0,-1 0,0 0,1 0,-1 0,0 0,-6 0,-9 0,-1 0,2 0,3 0,4 0,3 0,2 0,2 0,0 0,1 0,0 0,0 0,-1 0,1 0,-1 0,1 0,-1 0,0 0,0 0,0 0,0 0,1 0,-1 0,0 0,0 0,0 0,1 0,-1 0,-6 0,-2 0,0 0,2 0,1 0,3 0,0 0,2 0,6 7,3 1,6 6,0 1,-8-3,-6-3,-3-2,-7-4,-2-2,1 0,2-2,2 1,3-1,2 1,0-1,1 1,1 0,0 0,-1 0,1 0,-1 0,1 0,-1 0,0 0,0 0,0 0,1 0,-1 0,0 0,0 0,13 0,29 0,26 0,14 0,12 0,3 0,-3 0,-5 0,-5 0,-4 0,-3 0,-2 0,4 0,3 0,-2 0,0 0,-3 0,0 0,-2 0,-1 0,0 0,-1 0,1-6,-1-3,-5-5,-3-1,1 3,1-4,2 2,2 3,-11 3,-16 3,-15 2,-13 2,-9 2,-5-1,-4 1,0-1,-8 1,0-1,0 0,3 1,1-1,3 0,2 0,1 0,0-1,1 1,-1 0,1 0,-1 0,1 0,-1 0,0 0,1 0,-1 0,0 0,0 0,0 0,1 0,-8 0,-1 0,1 0,0 0,3 0,8 7,3 1,0 0,0-2,-2-1,-2-2,-1-2,-1 0,0-1,-1 0,0-1,-1 1,1 0,7 6,1 2,12-13,4-5,-4-1,-4 1,-5 2,-5 3,-2 2,-3 2,-1 0,-1 1,0 1,0-1,1 1,0-1,0 0,0 0,0 7,0 1,0 0,0-2,1-1,-1-2,0-2,0 0,0-1,1 0,-1-1,-6 1,-2 0,0-1,-5 1,1 0,1 0,3 0,3 0,3 0,-6 0,0 0,1 0,1 0,-4 0,-1 0,-4 0,0 0,3 0,-3 0,1 0,4 0,2 0,4 0,1 0,3 0,0 0,1 0,0 0,-1 0,1 0,0 7,-1 1,0 0,0-2,1-1,5 4,3 1,5 4,1 1,-3 4,-2-2,9 3,20-2,22-5,14-3,6-4,2-4,-1-1,-1-1,-2-1,-2 0,-2 1,0-1,-2 1,1-1,-7-5,-8-9,-8-7,-13-1,-12-2,-11 3,-14 5,-8 6,-2 4,1 4,-5-4,-1-1,4 1,2 2,3 1,2 2,2 1,-5 1,-2 0,-6 0,0 0,-4 1,1-1,4 0,3 0,4 0,3 0,2 0,2 0,-1 0,1 0,0 0,-12 0,-5 0,0 0,4 0,3 0,3 0,4 0,0 0,-4 0,-1 0,0 0,1 0,2 0,2 0,1 0,-6 0,-1 0,1 0,1 0,2 0,2 0,7 7,3 1,0 0,-1-2,-2-1,-2-2,-1-2,5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40:46.61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3905 1,'-6'0,"-15"0,-10 0,-12 0,-5 0,-1 0,2 0,2 0,3 0,3 0,1 0,1 0,0 0,1 0,-1 0,1 0,-1 0,1 0,-1 0,0 0,1 0,-1 0,0 0,0 0,0 0,1 0,-1 0,0 0,0 0,0 0,0 0,1 0,11 6,5 2,-1 0,-9-1,-6-3,-3-1,-1-1,-1-2,2 0,0 0,-5 0,-2-1,1 1,1 0,3 0,2 0,1 0,0 0,2 0,-1 0,1 0,-1 0,1 0,-1 0,0 0,1 0,5 6,3 2,5 6,1 7,-3 0,-2-4,-4-4,-2-5,-3-4,0-2,-1-2,-1 0,1-1,0 0,-7 0,-1 1,0-1,2 1,1 0,3 0,0 0,2 0,0 0,1 0,-7 0,-2 0,1 0,-6 0,1 0,1 0,4 0,-11 0,-8 0,1 0,4 0,0 0,3 0,5 0,-1 0,1-6,15-9,2-1,6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41:11.65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0 150,'13'0,"10"0,7 0,6 0,8 0,3 0,1 0,-3 0,-2 0,4 0,7 0,-1 0,-1 0,-5 0,-3 0,3 0,0 0,-2 0,-2 0,-3 0,-1 0,-1 0,-1 0,-1 0,1 0,-1 0,7 0,2 0,-1 0,-1 0,5 0,0 0,-2 0,-2 0,4 0,6 0,6 0,0 0,1 0,4 0,-3 0,-7 0,1 0,3 0,-2 0,-5 0,-5 0,3 0,-2 0,-2-7,3-1,6 0,13-4,0-1,-4 2,5 3,-3 3,-6 2,-7 2,0 1,-3 0,2-6,0-2,-4 1,3 1,-1 2,9-5,8-1,-1 1,0 3,-5 2,7 1,-3 2,-6 1,-6 0,-7 0,-4 1,-3-1,-3 0,6 0,2 0,0 1,-2-1,-2 0,0 0,-2-1,-1 1,0 0,0 0,-1 0,1 0,5 0,3 0,0 0,-2 0,-2 0,-1 0,-2 0,0 0,-1 0,-1 0,1 0,5 0,3 0,0 0,-2 0,-2 0,5 0,1 0,4 0,7 0,6 0,10 0,6 0,8 0,1 0,-2 0,-3 0,-9 0,-6 0,-8 0,-7 0,-8 0,-11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41:28.86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3089 1,'-7'0,"-7"0,-9 0,-6 0,-4 0,-3 0,-2 0,-1 0,1 0,0 0,-6 0,-2 0,1 0,1 0,3 0,1 0,-4 0,-2 0,2 0,1 0,2 0,1 0,2 0,1 0,0 0,1 0,0 0,-1 0,1 0,-1 0,0 0,0 0,1 0,-1 0,0 0,0 0,0 0,1 0,-1 0,0 0,0 0,0 0,0 0,1 0,-1 0,0 0,0 0,-6 0,-2 0,0 0,2 0,2 0,1 0,8 6,3 2,-6 0,-4-1,-1-3,0-1,1-1,0-2,7 6,3 3,6 4,1 2,-3-3,-2-3,-4-3,-2-3,-2-1,-2-2,0 0,0-1,0 1,-1-1,1 1,0-1,0 1,0 0,0 0,0 0,1 0,-1 0,0 0,6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41:32.99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2052 1,'-7'0,"-7"0,-9 0,-6 0,-4 0,-10 0,-3 0,0 0,-5 0,0 0,2 0,-2 0,-6 0,1 0,3 0,5 0,4 0,4 0,2 0,-6 0,0 0,0 0,-5 0,-6 0,-7 0,2 0,4 0,5 0,6 0,3 0,4 6,1 2,1 0,0-1,0-3,0-1,0-2,0 0,-7 5,-2 2,0 0,2-2,1-2,3-1,0-2,2 0,6 5,3 2,6 6,6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41:35.48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1803 113,'-6'0,"-9"0,-13 0,-10 0,-9 0,-4 0,0 0,4 0,2 0,-2 0,-1 0,2 0,3 0,-4 0,-1 0,-4-6,-5-3,-19-5,-3 0,6 1,10 4,8 3,8-4,0 0,0 2,3 2,3 2,1 2,2 1,-5 1,-2 0,-6 0,0 1,2-1,4 0,2 1,3-1,2 0,7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41:54.42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3199 0,'-6'0,"-9"0,-7 0,-7 0,-4 0,-4 0,-1 0,0 0,-7 0,-7 0,-2 0,2 0,-3 0,3 0,3 0,3 0,4 0,3 0,-5 0,-1 0,1 0,2 0,1 0,-4 0,-2 0,2 0,2 0,2 0,2 0,1 0,1 0,0 0,1 0,-1 0,1 0,-1 0,1 0,-1 0,0 0,0 0,1 0,-1 0,0 0,0 0,0 0,0 0,1 0,-1 0,0 0,0 0,0 0,1 0,5 7,9 7,1 3,-1-3,-4 3,-4-1,-2-4,-3-3,-1-4,-1-3,0-1,-1-1,-6-1,-1 1,0-1,1 1,3-1,1 1,2 0,0 0,2 0,-1 0,1 0,-1 0,1 0,-1 0,0 0,1 0,-1 0,0 0,0 0,0 0,7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5:40.46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11229 405,'-1'0,"1"0,0 0,0 0,0 0,0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34.45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1 186,'6'0,"21"0,12 0,12-6,16-2,10-7,9 1,-2-5,-4 1,3 4,1 5,4-4,-6 2,-5 2,-9 2,-4 3,-6 2,-7 2,1 0,3 0,6 1,-2-1,-5 0,8 1,-1-1,2 0,3 0,2-6,3-3,7 1,4 2,0 1,-8 3,-4 0,-1 2,0-1,8 2,2-1,1 0,-1 1,-8-1,-3 0,-6 0,-3 0,-4 0,8 0,4 0,5 0,1 0,-4 0,-2 0,0 0,-5 0,-7 0,-6 0,-12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50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5769 645,'-793'-8,"-76"-1,66 2,120 2,163 2,176 2,159 0,149 1,212-12,84-11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50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8036 613,'62'8,"-8"5,-88-4,-107-3,-155-3,-215-2,-114-1,319-3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50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10150 898,'-727'-38,"-171"-25,-69-5,47 1,742 55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50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10113 498,'-154'-6,"-42"13,156 23,143 17,97 21,-76-34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50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12689 460,'446'20,"-167"1,-194-4,-168-5,-144-4,-110-4,174-4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51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9891 430,'115'0,"-8"0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2.87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983 762,'195'-1,"158"1,12-1,25 1,22 0,-10 0,-29 0,-46 0,-36 0,-42 6,-50 3,-48-1,-54-2,-51-1,-58-3,-71 0,-84-2,-144-18,-96-7,-46-25,-28-21,102 13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2.86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1477 1166,'23'-7,"331"-93,-38 18,-59 17,-68 13,-59 15,-45 14,-32 11,-18 1,-9 3,4-4,16 0,5 3,2-4,9-6,8 0,3 4,3 4,-6-3,-2 2,-6 3,-2 2,-4 3,-5 2,-19 1,-32 1,-42 1,-45-1,-120 1,-150 6,-90 1,-75 13,-24 2,42-3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2.86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936 797,'1'41,"2"4,-1 1,-7 4,-2 1,-3-25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5:40.45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0,0 0,0 0,0 0,0 0,0 0,0 0,0 0,0 0,0 0,0 0,0 0,0 0,0 0,0 0,18 0,7 0,-1 0,-5 0,14 0,0 0,-4 0,35 0,8 0,-8 0,-16 0,-16 0,31 6,5 3,-10-1,-14-2,16-1,-2-3,-10 0,11-2,-4 0,7 6,-7 2,0 0,3 4,-3 1,-3-2,-5-3,-4-3,-3-2,-3-2,0-1,-1 0,0-7,0-2,0 1,0 1,1 2,0 2,-1 8,1 3,0 0,6-2,2-1,0-2,-2-1,-1-7,-3-3,0-1,4 3,3 1,-2 2,-1 1,4 1,1 1,-2 0,4 1,-1-1,-1 7,2-5,0-2,4-2,-2 0,4 1,-2-1,3 1,-3 1,-4-1,3 1,-3 7,-2 1,2 0,0-2,3-1,-1-2,-3-1,-4-2,4 0,-1 0,-2 0,-3-1,-2 1,-2 0,-2-7,0-1,0 6,-1 4,0 2,1-1,-1 0,-5-1,-3 0,1-1,1-1,2 0,2 0,2 0,0 0,-5 0,-3-7,2-1,-6 0,0 2,3 1,-5 2,2 2,2 0,3 1,3 0,-4 1,-1 5,2 3,2-1,2-1,2-3,0-1,2-1,0-2,0 0,0 0,1 0,-1-7,0-2,-1 1,1 2,0 1,0 2,0 2,0 0,-1 7,1 3,0-1,0-1,0-2,-1-2,1-2,0 0,0-1,0 0,-1-7,1-1,0-1,0 3,0 1,0 2,-1 2,1 0,0 1,0 7,0 1,-1 1,1-3,0-1,0-2,0-1,-1-2,1 0,0 0,0 0,0-1,-1 1,1 0,0 0,0-1,0 1,0 0,-1 0,1 0,0 7,0 1,-7 0,-1-2,0-1,1-2,2-2,2 0,-5-1,-1-7,1-1,8-1,4 3,1 1,0 2,-1 1,-1 2,5 0,1 6,-1 3,-2-1,-1-1,-3-2,-1-2,-1-2,0 0,-1-1,1 0,-1-1,1 1,-1 0,7-1,2 1,0 0,-2 0,-1 0,-3 0,0 0,-2 7,0 1,-7 0,-2-2,1-1,1-2,2-2,2 0,-5-1,-1-1,1 1,1 0,3-1,1 1,2 6,0-4,1-2,1-2,-1 1,0-1,0 1,0 0,0 0,0 1,0 0,-1 0,1 0,0 0,0 0,-7 0,-1 0,0-6,1-2,2 0,-4 1,-1 3,1 1,3 1,-5 2,0 0,2 6,2 3,2 5,3 1,0-2,2-3,0-4,0 3,-6 1,-2-2,0-2,-4-2,-1-1,2-2,-3-1,0-1,3 1,3 0,3-1,-4 1,0 0,0 0,-3 0,0 0,1 0,4 0,2 0,2 0,1 6,-4 2,-2 7,0-1,-4-1,-1-4,2-3,4-3,1-1,-3-2,-1 0,2-1,-5 1,1-1,2 1,-4 6,0 2,4 0,-4-2,0-1,-3-2,2-8,2-3,-2 0,1 2,-4 1,2 2,-2 1,0 1,5 7,-3 3,2-1,3 5,-2 0,-7-2,-4-3,-6-3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2.86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1419 576,'-38'6,"-36"5,-6 4,57-11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49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10150 907,'-100'0,"-63"0,-37 0,-15 0,3 0,13 0,3 0,-15-6,-16-2,-1 0,14 1,18 3,17 1,2 2,6 0,25 1,32 0,28 1,24-1,21-6,12-2,5 0,-7 2,-10 1,-17 2,-30 14,-25 5,-18 6,-6 0,-5-5,-21 2,-34-3,-45-4,-14-10,0-6,-7-14,-2-11,5-12,17 0,31 1,19 1,31-5,30-2,31 1,33-4,60 37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49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1204 1165,'11'0,"56"0,-2 0,-1 0,1 0,-3 0,-7-6,0-3,4 1,10 2,5 2,-2 1,-2 1,0 2,0 0,2 0,0 0,1 1,0-1,1 0,5 0,16 0,16 0,39 0,45 0,32-6,22-2,-13-7,-28 1,-36 1,-29 4,-20 3,-12 3,-7 1,11 2,18 6,10 9,0 2,-6-2,0-3,-6-5,1 4,-10-1,-7-1,-11-3,-3-2,-1-2,7-1,24-1,15 0,0 6,1 1,-12 1,-10-2,-7-1,-19-3,-12 0,-9-2,-12 0,-4 0,6-6,4-3,15-6,5 0,-1-3,-3 0,-4 4,-4 4,-2 4,-3-3,5-1,20-4,24 0,11-4,-7 1,-11 4,-13 3,-19 5,-17 2,-7-5,-3 0,-3 1,-6 1,1 2,12 2,13-5,13-2,11 1,-61 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34.45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188 1434,'35'-2,"3"0,7 0,7 0,2 1,-3 1,10-1,0 1,2 0,3 0,-3 0,-7 0,-6 1,-5-1,-4 0,-4 0,0 0,5 0,2 0,-1 0,0 0,-3 0,6 0,0 0,0 0,-3 0,-2 0,-2 0,-1 0,0 0,-2 0,1 0,-1 0,7 0,2 0,12 0,-4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34.44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3329 285,'-8'0,"-45"-1,-16 1,-13 0,-7 0,-6 0,0-1,10 1,7 0,11 0,10 0,2 0,5 0,4 0,4 0,2 0,3 0,-6 0,-1 7,-6 1,-1 0,-4-2,-5-1,-6-2,4-2,4 0,1-1,-3 0,3-1,4 1,6 0,-3-1,-4 1,0 0,-3 0,1 0,-1 0,2 0,4 0,5 0,4 0,9 7,3 1,8 6,1 1,-9-3,-5-2,-9-4,-4-3,-6-1,0-2,-3 0,1-1,5 0,4 1,4-1,9 7,11 9,9 7,6 7,6 5,2 8,2 11,0 1,0-1,-1-4,0-4,0-3,-1-3,0-1,0-1,0-1,0 0,0 0,0 0,0 1,0-1,-6-5,4-9,8-8,11-6,7-5,7-2,3-2,10-1,3 1,5-1,2 1,3 1,4-1,-1 1,-5 0,-6 0,2 0,4 0,0 0,-4 1,2-1,11 0,13 0,13-7,9-7,7-3,4 3,-4 3,-8 4,-14 2,-8 3,-12 2,-10 0,-8 1,1-1,-14 1,-32-1,-34 1,-43-1,-34 0,-10 0,-17-12,10-11,19-2,16 5,17 4,16 6,10 4,2-3,-3 0,-13-5,-8-6,2 1,7 2,7-7,7 0,5 4,4 5,-4 6,-1-2,-6 0,6-3,5 0,-5 2,0 4,0 3,3 2,0 2,-4 1,-1 0,1 1,34-3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36.94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3811 399,'-5'1,"-45"17,-6 5,-5 0,-12-5,-6-5,-2-5,1-4,7 4,-2 0,-2 0,-6-3,-7-1,-8-2,-12-1,-6-1,10 0,17-1,-7 1,6 0,5-1,12 1,6 0,7 0,-5 0,3 0,0-6,-4-2,5 0,0 1,3 3,-6 1,-6 1,4 2,6 0,7-6,7-2,4 0,4 2,1 2,1 1,-5 2,-3 0,0 1,2 0,1 1,1-1,2 0,1 0,0 1,-6-1,-2 0,1 0,1 0,2 0,1 0,2 6,7 8,8 9,9 6,7 11,4 10,3 11,1 6,0-1,1-6,0-7,-1-6,-1-5,0-3,1-3,-1 0,0 0,0-1,-1 1,1 6,0 3,13-7,22-9,31-17,29-9,17-6,2-2,-5-1,-10 1,-15 2,-9 1,-11 0,-4 2,-6 0,-6 0,2 0,-2 0,4 1,-1-1,-3 0,-3 0,-3 0,-3 0,-1 0,-1 0,5-6,9-3,14 1,9 2,4 1,-5 3,-3-6,0-1,7 1,2 2,7 2,8 1,0 2,-4 0,-4 2,-10-1,-13 0,-10 1,-1-1,-4 0,-4 0,-3 0,5 0,0 0,-2 0,-1 0,4 0,0 0,-1 0,3 0,1 0,-3 0,-2 0,-4 0,-1 0,-3 0,7-6,7-2,14 0,8 1,-1 3,-8 1,-32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36.94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3060 244,'-116'44,"13"-1,26-4,20-10,13-2,9-7,9-44,3-17,-6 3,-6 16,-8 10,-17 15,-16 6,-14 14,-17 3,-9-2,9-6,4 0,13 4,16-2,1 2,-5-3,-15-5,-3-5,7-3,13 3,14 0,16 5,23 0,22-3,23-2,39-4,47-2,49-2,54 0,23-2,8 1,-11-1,-26 0,-24 1,-23 0,-32 0,-50 0,-64 0,-64 0,-74 0,-78 0,-29 0,-6 0,5 0,31 0,44 0,60 0,92 0,116 0,95 0,64 0,10 0,-16 0,-22 0,-26 0,-25 0,-26 0,-59 0,-91 0,-73 0,-70 0,-63 0,-61 0,-38 0,13 0,34 0,40 0,49 0,57 0,65 6,56 9,49 1,70 11,48 0,29 9,9-2,-15-7,-50 5,-78-4,-109 0,-119 2,-79-4,-27-1,-15 2,-5-4,11-5,12-1,24-2,30-3,36-5,38-3,45-2,49-2,59-1,74 1,88-7,66-9,27 0,-12 1,-8-2,-18 1,-22-3,-30 2,-18 4,-21 4,-25 4,-23 2,-12-4,-16-1,-17 1,-13 1,-9-4,-1-7,-1-6,-1 0,-2 4,-1 5,-2 0,0 1,6 3,2-3,-1 1,5 2,1 3,-3 3,-2 2,3 1,0 1,4 0,-48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16.24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4017 1020,'-6'0,"-21"0,-12 0,-13 0,-2 0,-12 0,-7 0,-9 6,-17 2,-10 0,-4 5,9 0,17-2,11-4,12-1,4-4,0 0,-3-2,-2 0,-4-1,-2 0,-1 1,5 0,7-1,2 1,5 0,4 0,-1 0,-12 0,-7 0,-4 0,-3 0,-1 0,7 0,-4 0,5 0,1 0,0 0,-2 0,-6 0,-4 0,-1 0,2 0,1 0,1 0,8 0,3 0,6 0,8 0,5 0,18 0,39 0,67 0,71-6,86-15,77-16,55-8,-3 3,-45 10,-51 9,-46 9,-42 7,-33 5,-21 2,-15 2,-6 0,-3-1,8 1,2-1,3-1,-13 1,-29-1,-46 0,-46 0,-33 0,-25 0,-25 0,-26-1,-41 1,-42 0,-29-6,2-2,23 0,10 2,-3 1,8 2,14 2,20 0,31 1,34 0,27 1,33-1,36 0,50-12,80-30,95-25,109-47,75-21,50 5,-246 78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48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9333 1672,'84'-3,"-8"2,-6 1,-60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48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4089 1599,'30'7,"-19"12,-26-8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06.86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10641 0,'0'0,"0"0,0 0,0 0,0 0,0 0,0 0,0 0,0 0,0 0,0 0,0 0,0 0,0 0,0 0,0 0,0 0,0 0,0 0,0 0,0 0,0 0,0 0,0 6,0 3,0-1,0-2,0-2,0 12,0 2,0-2,0 10,0-1,0-4,0-5,0-6,6 8,2 1,0-3,-1-4,-3-4,-1 3,-1 0,-2-3,0-2,0-2,0 10,-1 4,1-2,0 9,0 0,-1-4,1-6,7 2,1-3,0-4,-2-3,-1 9,-2 3,-2-3,0-4,-1-3,0-4,-1-3,1-1,0 11,0 4,-1-1,1-3,7 3,1-1,0-4,-2-2,-1 9,-2 2,-2-2,0-5,-1-3,0-4,-1-3,1-1,0-1,-1-1,1 0,0 0,0 1,0-1,0 1,0 0,0 0,0 0,0 0,0 0,0 0,0 0,0 0,0 0,0 0,0 0,0 0,0 0,0 0,0 0,0 0,0 0,0 0,0 0,0 0,0 0,0 0,0 0,0 0,0 0,0 0,0 0,0 0,0 0,0 0,0 0,0 0,0 0,-12 6,-5 3,1-1,3-2,4-1,4-2,-11-2,-2 0,2-1,4-1,4 1,3 0,-10-1,-3 1,3 0,2 0,5 0,-9 0,-2 0,2 0,4 0,-8 6,0 3,2-1,-13-2,-1-1,-21-3,-1 0,9-2,0 0,8 0,3 0,9-1,2 1,5 0,6 0,5 0,-15 0,-4 0,4 0,-8-6,2-3,5 1,2 2,3 1,6 3,4 0,5 1,2 1,-17 1,-5-1,-5-6,2-2,0 0,-2 2,-2 2,4 1,0 1,-1 2,4 0,0 0,-3 0,4 1,-1-1,4 0,-1 0,3 0,5 0,-2 7,-5 1,-4 0,1-2,-2-1,-3-2,-2-8,-3-3,-2 0,-1 1,-8 3,-1 0,-1 3,-4 0,0 1,2 0,-3 0,1 1,2-1,-3 0,2 6,1 3,-2-1,0-2,3-1,3-2,-4-2,1-7,1-2,-3 0,0 1,2 2,2 2,10 1,4 2,1 6,0-4,-2-2,-2-1,0-1,-8 1,-3 0,0 0,-5-6,0-2,2 1,-3 2,1 2,2 1,4 1,2 2,3 0,1 0,1 0,-6 1,-1-1,-6 0,-2 0,-3 0,1 0,-3 0,2 0,-2 0,2 0,-1 0,1 0,-1 0,2 0,-3 0,3 0,-2 0,2 0,-2 0,2 0,-3 0,-3 0,-5 0,3 0,-1-6,-1-2,2 0,1 1,-3 3,4 1,-1 2,4 0,-1-5,4-2,3 0,0 8,0-2,-2-1,1 0,-3 7,-5 3,2 0,-2-8,3-3,-1-1,2 0,6 1,-3 2,3 0,-3 1,0 1,-2-6,-4-3,0 2,-1 0,3 3,-1 1,-4-4,3-2,-1 1,3 2,-1 2,3 1,-1 2,-4 0,-5-5,-3-2,3 7,1-3,-2-1,5 1,-1-5,-2-2,4 8,0-2,-3 0,-3 1,-3 0,4 2,1 1,4 1,1 0,3 0,6 0,-2-6,2-2,-3 6,-5 4,1 2,-2-1,2-6,-1-3,3-1,4 2,-1 1,1 1,4 1,3 2,3-1,2 2,2-1,0 0,-5 0,-3 7,-5 1,-1-6,2-4,3-1,-3-1,1 1,1 1,4 0,-5 2,1-1,1 1,3 0,-4 0,-1 0,3 1,1-1,3 0,2 0,1 0,1 0,1 0,-1 0,1 0,0 0,5 0,3 0,5 0,1 0,4 0,5 0,5 0,-3-7,1-1,2 0,2 2,3 8,1 3,1 1,1 0,0-1,1-2,-1-1,1-1,-1-1,0 0,0 0,0-1,0 1,0 0,0 0,0 0,0 0,0 0,0 0,0 0,0 0,0 0,0 0,0 0,0 0,0 0,0 0,0 0,0 0,0 0,0 0,0 0,0 0,0 0,0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48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2302 1599,'78'-8,"35"-2,2 1,-6 3,-8 2,-10 2,-8 1,2 1,17 0,35 1,19-1,2 1,-1-1,-8 12,-36 5,-74-8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47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1943 1599,'72'-1,"4"1,-62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50.47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1586 1599,'19'0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36.94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4084 16,'-8'-5,"-20"-2,-6 4,-2 3,-8 1,-3 1,1 0,1-1,3 0,-5 0,0-1,-11 0,-2 0,3 0,-1 0,3 0,4 0,5 0,4 0,3 0,-5 0,-1 0,-5 0,0 0,1 0,4 0,2 0,3 0,2 0,7 6,-3 3,-3-1,-1-2,0-1,-6-3,4 6,3 1,-12-1,-9-2,-1-2,2-1,0-2,2-1,-1 0,-5 0,3 0,5-1,4 7,5 2,4 0,2-1,1-3,1-1,1-2,-1 0,0-1,-1 0,1-1,-7 1,-2 0,0 0,2 0,2-1,-5 1,-1 0,2 0,1 0,-3 0,-1 7,2 1,3 0,2-2,-5-1,0-2,-5 5,-7 0,1 0,4-1,4-3,4-2,-2 6,0 0,2 0,3-2,1-2,-4-1,-1-2,1 0,2-1,3-1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9:36.94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2537 267,'6'0,"9"0,7 0,7 0,5 0,2 0,2-7,0-1,1 0,-1 2,-1 1,1 2,-1 2,0 0,0 1,0 1,-1-1,1 0,0 1,0-7,-1-3,1 1,0 2,0 2,0-6,-1 1,1 0,0 3,0 1,0 3,-7-6,-1 0,0 0,1 2,-4-4,0-1,1 2,3 2,2 2,2 3,2 1,1 1,0 0,0 0,0 1,-6 5,-25-4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0:21.12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241 1401,'6'0,"15"0,10 0,12 0,5 0,1 0,-2 0,-3 0,-2 0,-2 0,-2 0,-1 0,0 0,5 0,3 0,5 0,8 0,-1 0,3 0,-2 0,-5 0,1 0,-3-6,-3-3,2 1,0-4,-4-1,-2 2,3 3,1 3,-3 2,-2 2,5 1,-1 0,-1-6,-3-1,-2-1,-2 2,-1 2,5 1,2 2,0 0,4-5,6-2,13 0,8 2,2 2,8 1,1-5,-1 0,3 0,-1 1,4-3,-2-1,-10 2,-6 2,-9 3,3 1,9 2,-3 1,-7 0,-9 1,-2-1,9-6,-2-2,3 0,-5 2,0 2,3 1,2 1,9 2,4 0,8 0,1 0,-2 1,-2-1,-10 0,-11 0,-10 0,-2 0,-3 0,-3 0,3 0,12 0,8 0,6 0,8-6,10-2,13-7,9 1,3 1,0 4,0 3,-8 3,-4 1,-13 2,-4 0,-10 1,-6-1,-3 1,5-1,10 0,3 1,-2-1,-2 0,-9 0,-10 0,-5 0,1 0,9 0,12 0,10 0,9 0,-7 0,-12 0,-8 0,-4 0,-7 0,-8 0,-7 6,2 2,4 0,-1-1,4-3,-1-1,2-2,-2 0,2-1,10 0,0-1,1 1,7 0,11 0,9-1,7 1,-2 0,-4 0,-7 0,-12 0,-13 0,-4 0,-7 0,-6 7,-4 1,-4 0,-2-2,-1-1,-7 4,-8 13,-7 10,-7 5,-4 2,-3 2,-1-1,-7-7,-8-8,-8-10,-6-6,-10-6,-5-2,-1-2,1-1,2 0,2 1,-4 0,-1 0,-6 1,-12-1,-14 1,-12 0,-5-6,3-2,-2 0,-5-5,-9 1,-12-5,-5 0,1 4,9 4,17 3,20 3,9 2,-1 1,-14-18,-5-6,6 0,-2 6,-5 5,-5 4,-7 5,9 8,14 5,7-1,10 0,10-3,6-1,6-2,-3-1,-8-1,0 0,2 0,3-1,3 1,2 0,3 0,-6 0,-1 0,1 0,-5 0,-6 0,-7 6,1 2,-7 0,-12-1,-10-3,-3-1,2-2,10 0,7-1,9 0,9-1,3 1,-3 0,-5 0,2 6,-1 2,-3 0,-4 5,-2-1,4-1,0-3,-1-3,5-2,-1-2,5 0,-7-2,1 1,5 5,6 3,0 0,8-8,-1-4,-5-1,-12 6,-10 3,-3 2,-9 5,-3 7,8 0,11-2,11-4,8-4,7-4,-2-2,0-2,1 0,2-1,-5 0,-1 1,2-1,2 1,2-1,1 1,2 0,1 0,1 0,-1 0,1 0,-7 0,-8 1,-2-1,2 0,3 0,4 0,3 0,2 0,2 0,0 0,1 0,0 0,0 0,-1 0,-6 0,-1 0,-1 0,2 0,-5 0,0 0,-4 0,-1 0,-2 0,1 0,3 0,5 0,3 0,-3 0,0 0,-11 0,-9 0,-5 0,-9 0,2 0,9 0,3 0,6 0,2 0,4 0,4 6,0 2,0 0,4 5,3 0,-4-3,0-2,1 4,3-1,2-2,2-2,-5-3,-1-2,1-1,7-7,11-9,9-8,14 0,8-3,2-2,7-4,7-2,0-2,-3 0,-6-1,-3-1,1 7,1 2,3-6,0-11,-2-9,-4-7,-3-1,-2 5,-2 6,0 5,-2 5,1-3,-1 12,-6 18,-8 12,-8 6,-12 9,-7 2,-2 0,6 2,10 6,9 11,15 0,13 7,6 3,1 1,-4-2,-2-1,-4 5,-3 1,-2-2,0-14,-2-19,1-18,-1-13,0-11,1-6,0-3,0-2,0 1,0-6,6 5,2 3,0 2,-1-6,-3-14,5 3,7 9,7 13,13 12,5 9,9 6,9 3,6 3,-1 1,0-1,-3 0,-7-1,-6 0,2-1,-2 1,-3-1,4 0,6 0,-1-1,-2 1,-4 0,-5 0,4 0,0 0,-8 6,1 3,8 5,-12 1,-24-3,-21 4,-14-2,-16 4,-15-2,-9-3,-8-4,3-4,0-2,-1-2,5-1,7 5,8 3,11 5,6 2,3-3,5 3,2-1,3 4,0 4,2 6,-1-3,1 1,-2-4,-4 1,-11-4,-5-12,3-12,8-13,2-8,7-7,5-4,6-2,4 0,-4 6,0 2,-5 1,-1-1,-10-2,-1-1,-2 5,-4 7,-2 8,11 6,15 4,15 4,13 0,14 2,15-1,11 1,2-1,-5-1,8 0,-2 1,1-1,-4 0,0 0,-4 0,-6-1,-5 1,8 0,8 0,12 7,6 1,2 0,-1-2,-1-1,-8-2,-11-2,-8 0,-8-1,-5 0,-3-1,-1 1,-1 0,6-7,3-1,-1 0,-7-5,-3-6,-1 0,0 3,0 4,3-1,0 0,1 4,0 2,1-3,0-1,0 3,0-5,6 1,9 2,13 2,16-3,5 0,8-4,6 0,5-3,16-5,13 1,1 5,-2 4,-12 6,-14 3,-12 3,-5 1,-3 0,7 14,-6 4,-11-2,-13-2,-4-5,-7-3,7-3,5-2,5-1,3 0,7-1,3 0,6 0,-6 1,-10 0,-12 0,2 0,4 0,9 0,10 0,3 6,5 2,-1 0,-3-1,1 3,4 2,12 3,24 1,15 9,8 0,-10-3,-23-6,-19-6,-9-4,-1-10,2-10,5-3,-3 2,-5 3,-5 3,-5 4,3-3,-1-2,-2 2,-1 3,-3 1,-2 2,-1 1,0 1,-1 0,-6 0,-8 1,-2-1,-4 0,7 0,1 0,1 0,-3 0,1 0,-3 0,0 0,-2 0,1 0,-2 0,-4 0,-4 0,-5 0,-1 0,-3 0,6 0,14 0,3 0,5 0,-3 0,-6 0,1 0,-11 7,-5 1,-23-6,-15-11,-20-2,-7-7,-6 0,-4-3,-2 2,4-2,2 3,6-3,7-9,0 0,-3 5,-5 7,-3 6,-11 6,-11 3,-2 3,0 0,-3 2,2-1,3 0,4 0,4-1,2 1,-4-1,-7 6,-2 2,3 0,3-1,-3-3,-5-1,0-2,-9 0,-1-1,0 0,-9-1,-17 7,-18 2,-28 0,-15 5,-1-1,13-1,17 3,18 0,14-3,16-4,21 4,7 0,6-2,-4-2,1-3,-6-2,0-1,-4-1,1 0,-10-1,0 1,5-1,5 1,6 0,5 0,2-7,-3-1,-2 0,2 2,-6 1,1 2,-5 2,0 0,3 1,4 1,-2-1,-1 0,3 1,3-1,2 0,-4 0,-7 6,-14 3,-8 5,-10 0,-3-1,7-4,-9-3,-7 4,-6 0,-30 4,-36 13,-15 8,-7 10,16-2,25-2,26 4,26 1,25-1,24-21,26-15,24-8,30-5,21-7,22-9,16-1,12-3,0 3,2 5,2 5,-12 4,-8 4,-14 2,0 1,-6 1,-8 0,-8 0,-7-1,2 1,0-1,-2 0,-3 0,-1 0,-2 0,0 0,5 0,14 0,4 0,-2 0,-5 0,-6 0,2 0,-1 0,-3 0,-3 0,-3 0,-1 0,-2 0,0 0,-1 0,1 0,-1 0,-25 0,-26 0,-24 0,-24 0,-20 0,-14 0,-4 0,3 0,0 0,3 0,6 0,6 0,10-6,11-2,4 0,6 1,-2 3,3 1,4-5,3-1,3 1,3 2,1 2,0 1,1 2,0 1,0 0,-1 0,1 1,-1-1,1 0,-8 0,-1 1,1-1,0 0,-3 0,-1 0,-5 0,-5 0,-6 0,2 0,5 0,6 0,6 0,-3 0,1 0,3 0,1 0,3 0,2 0,0 0,1 0,1 0,0 0,-7 0,-2 0,1 0,-6-7,1-1,-5 0,-5 2,-6 1,-3 2,-4 2,-8 0,-2 1,5 0,11 1,3-1,7 0,6 1,5-1,5 0,2 0,-5 0,-7 0,-2 0,2 0,3 0,4 0,2 0,2 0,2 0,0 0,1 0,-6 0,-3 0,1 0,1 0,2 0,-5 0,-7 0,-7 0,0 0,5 0,5 0,-2 0,2 0,4 0,2 0,4 0,-5 0,-1 0,-5 0,0 0,3 0,2 0,4 0,2 0,2 0,1 0,0 0,1 0,0 0,-1 0,1 0,-1 0,7 6,2 2,5-6,13-4,15-8,13-1,2-13,12-1,6 3,-4-1,-1 4,0 5,1-2,1 2,0-2,1 1,1 3,-1 3,1 4,0 3,0 1,0 1,0 0,0 1,0 0,6-1,2-6,0-2,-2 0,-2 2,-1 2,-2-6,6 1,7 0,2 3,-2 1,-4 3,-3 1,3 0,1 2,-3-7,10-8,9-2,12 2,11 3,4 4,6 2,10 3,7 2,-4 0,-9 0,-8 1,-14 0,-14-1,-5 0,-8 1,-5-1,-5 0,-3 0,-2 0,-2 0,1 0,0 0,6 0,2-7,0-1,-1 0,-1 2,-3 1,0 2,-2 2,6 0,2 1,6 1,0-1,-2 0,-3 0,-3 1,-3-7,4-3,2 1,4 2,8 1,5 3,17 0,15 1,9 1,5 1,11-1,27 0,33 1,-1-1,-26 0,-25 0,-29 0,-25 0,-12 0,-11 0,-7 0,-6 0,-2 0,5 0,1 0,1 0,-1 0,-2 0,-1 0,-1 0,5 0,3 0,-2 0,5 0,1 0,-3 0,4 0,-1 0,4 0,5 0,5 0,4 0,16 0,37 0,30 0,20 6,-13 3,-21-1,-27-2,-19-1,-14-3,-13 0,-11-2,-2 0,2 0,-1 0,3-1,-1 1,-4 0,-5 0,-2 0,-4 0,-1 0,-1 0,-1 0,0 0,0 0,0 0,13 0,10 0,2 0,3 0,3 0,-4 0,1 0,-6 0,1 0,3 0,9 0,6 6,8 2,8 0,1-1,-9-3,-13-1,-12-1,-10-2,-8 0,-4 0,-9 6,-3 2,0 0,-4 4,-5 7,-7 6,-4 6,-4 3,-1 2,-2 2,0 0,0 0,0 0,0-1,-6 1,-1-1,-6 0,-7-1,0 1,4 0,4 0,5-7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0:56.90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1766 519,'-21'-5,"-56"-1,-19 5,-20 9,-15 2,-3 0,2-1,4 3,0 0,2-2,4-3,4-2,9-2,17-2,19-1,8-1,9 7,15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0:56.90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1766 40,'-26'-2,"-11"2,-2 0,5-6,3-2,-1 0,0 2,-1 2,-2 1,0 1,-1 2,-7 0,-3 0,-5 0,-1 1,3-1,3 0,9 7,-1 1,5 6,3 7,0 0,-2 2,5 4,1-2,-1-7,-3 1,-2-3,4 2,7 4,1-1,3 1,12-2,12-5,12-5,14-4,9-4,-3-7,-3-4,0 0,0-4,6-1,2 3,6 2,1 4,-2 2,4-5,-2-6,-3-2,-3 2,-3 4,-3 3,-1 3,-2 2,1 1,-1 2,0-1,-6 7,-2 8,-5 15,-8 7,-5 5,-5 7,-3 2,-2-2,-1-3,0 3,-1 0,1-2,1-3,-1-3,1-2,0-1,0-1,0-1,0 0,0 1,0-1,0 7,6-5,9-7,2-16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0:56.90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1766 26,'-4'6,"-13"9,-7-3,-5-3,-5-3,-2-3,-2-1,-6-2,-3 0,2-1,0 0,3 1,-4-1,-7 1,0 0,1 0,5 0,3 0,16 0,18 0,18 0,14 0,9 0,5 0,4 0,0 0,0 0,0 0,5 0,2 0,-2 0,-2 0,-1 0,-3 0,6 0,0 0,0 0,-2 0,-8-6,-28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0:56.91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1766 113,'-29'-4,"-9"2,-7 2,10 1,17 1,18-1,16 0,10-1,8 1,5-1,-6-6,-16-4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28.81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0 297,'0'0,"0"0,0 0,0 0,0 0,0 0,0 0,0 0,0 0,0 0,0 0,0 0,0 0,19 0,6 0,-1 0,32 0,8 0,-8 0,-13 0,-14 0,26 0,3 0,-8 0,-12 0,-14 0,34-7,7-1,-8 0,12 2,-6 1,-14 2,16 8,-3 3,7-7,-8-2,-3-2,3-7,-4-1,1-5,-3 0,2 3,-3-3,2 1,4 4,-1 3,0 3,-2 3,1 1,-3 1,-4 1,1-7,-2-1,-2-1,2 2,-1 8,4 10,-1 3,3-2,-1-2,-4-3,3-3,-3-3,-2-1,-4-1,-3-7,-2-2,-1 1,-2 1,7 2,1 2,1 1,-3 8,-1 2,-1 0,-2-1,-1-2,0-2,0-1,-1-1,1-1,-1 0,1-1,0 1,-1-7,1-1,0 0,0 1,0 3,-1 1,1 8,6 2,2 1,0-1,-2-2,-1-2,-3-1,0-1,-2-1,0 0,-7-7,-2-2,1 1,1 1,2 3,2 1,1 1,1 2,1 0,0 0,1 0,-1 7,0 2,0-1,0-2,0-1,-1-2,1-2,0 0,0-1,0-7,-1-1,1-1,6 3,2 1,0 2,-2 1,-1 8,-3 2,6 0,1-1,-1-2,-3-2,-1-1,-1-1,-2-1,-1 0,0-1,-1 1,1-7,-1-1,7 0,2 1,-1 3,0 7,3 4,1 0,-2 0,5-3,-2 0,-1-3,-4-6,-2-3,-3 0,-1 1,-1 2,-1-4,0-1,1 1,-1 3,0 1,1 9,6 3,2 1,0-1,-2-2,-2-2,-1-8,-2-2,0-1,-1 2,-1 1,1 2,-1 1,1 1,-1 1,1 0,0-6,0-2,-1 1,1 7,0 4,0 1,0-7,-1-2,8-1,1 0,-1 2,0 0,-3 2,-1 0,-2 1,-1 0,0 0,0 0,-1 0,1 1,-7-8,-2-1,1 0,-5 2,0 1,2 2,3 2,3 0,2 1,1 1,2-1,0-6,0 4,1 3,-7 0,-3 1,2 0,-6-1,0 0,2 0,3-1,2-6,-3-2,-1 0,2 1,-5 3,1 1,2 1,-4 1,0 1,4 1,2-1,3 0,2 1,2-1,1 0,0 0,-6 6,-2 3,1-1,0-2,3-1,1-3,-5 0,-1-2,1 0,1 0,3 0,1 0,2-1,0 1,8 0,-5 0,-2 6,-2 2,-6 0,-2-1,1-3,1-1,3-1,2-2,1 0,1 0,1 0,-6-1,-2 1,-6 0,-1 0,-4 0,-4 0,0 0,-1 0,-3 0,-4 0,-2 0,-2 0,-1 0,-2 0,1 0,-1 0,1 0,-1 0,1 0,0 0,0 0,0 0,0 0,0 0,0 0,0 0,0 0,0 0,0 0,0 0,0 0,0 0,0 0,0 0,0 0,0 0,0 0,0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30:56.90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1250 334,'6'0,"15"0,10 0,5 0,4 0,1 0,0-7,-1-1,-1 0,-1 2,-7-5,-2 0,0 1,7 3,5 3,-24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2T23:21:38.47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0 127,'0'0,"0"0,0 0,0 0,0 0,0 0,0 0,0 0,0 0,0 0,0 0,0 0,0 0,0 0,0 0,0 0,0 0,0 0,0 0,38 0,12 0,-3 0,-8 0,-12 0,-10 0,-8 0,-5 0,33 0,12 0,-4 0,-8 0,-12 0,-9 0,-8 0,33 0,9 0,-4 0,-10 0,21 0,0 0,-10 0,13 0,-4 0,-12 0,6-7,-6-1,2 0,0 2,-2 1,-2 2,-2 2,4 0,2 1,-1 1,-2-7,-2 4,-2 3,-1-6,-1-1,0 0,-1 1,1 1,-1 2,1 0,-7 2,-2 0,1 0,8 0,4 7,0 1,1 1,-1-3,-1-1,-2-9,0-3,-1 0,0 1,0 1,-1 2,1 1,-1 1,1 1,0 0,0 6,-1 3,1-1,0-1,0-2,6-3,2 0,0-1,-2-1,-2-1,-1 1,-2-7,0-1,-1 0,-1 1,-6 2,-2 3,1 0,1 1,2 1,9 7,2 2,1-1,0-1,-3-3,-1-7,5-4,1 0,-1 1,-2 1,-2 2,-1 1,4 1,1 1,6 0,1 6,3 3,-1-1,2-7,-1-5,2-1,-2 0,-5 1,3 1,-3 2,-2-7,-4 0,-3 0,-3 1,0 3,-1 1,-1 2,0 1,0 0,7 0,2 0,-1 1,-1-1,-1 0,-3 0,0 0,-2 0,0 0,-1 0,1 0,-1 0,1-6,-1-2,7 6,2 4,0 1,-2 7,-1 2,-3-2,0-2,-2-9,6-4,2-2,0 1,-3 2,0 0,-3 3,-1-1,-1 2,0 0,0 7,6-5,1-2,1-2,-2 1,-2-1,-1 1,-2 0,-1 0,6 1,2 0,0 0,4 0,0 0,-1 0,3 0,-1 0,4 0,5 0,5 0,4 0,3 0,-4 0,5 0,3 0,1 7,1 1,-1 0,-1-2,0-1,-1 4,0 7,-6 1,-3 3,0-1,3 3,0-4,3 3,1-3,1 2,1 3,0-1,-7 1,-13-3,-18-5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E51A-EE32-4D39-8593-858E8EEB7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69580-3A6B-4B09-9142-66A8375B0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42D5D-47AE-49D7-81BD-5F2426CF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ECE33-F9E7-415A-ADD0-B2BB0CE8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C6884-6575-416A-9074-AC4188CF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0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2BF1-4715-4EB9-9DA6-9EE62144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5C1F8-2413-4F6A-A31F-E91F83C93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4E22D-47F2-4872-AE6E-00D8DFB4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F8BD1-6293-40F3-820A-3FED1F8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044B3-0690-46D0-ABF0-4C203FFA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A5057-6CDC-40F2-B71F-7EA55A9C5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E9D7-A017-4895-AA55-6366FACDC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FC0F-9098-4A06-972B-3580400D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334FC-2A3D-45BC-9291-1B310668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E625C-7654-406C-86A8-01FF4732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4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70E3-E8FE-492F-AB14-8C987641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E040-9AD6-447E-877F-1ECB20104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4B742-B221-417B-A35F-F96ED8B6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F70A0-9B96-45D9-90C3-CF696B8C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C2C45-F1B5-45FB-830E-CED8682C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1CF1-D286-4AC7-94C1-6CF38EAE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CE2D3-8058-4480-9BDB-BBB748008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FEF5-8761-4460-98BF-34AFBE01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B815C-52FE-47BC-9C24-3817D81C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1D93-3071-4CBA-B1DB-93EE2E78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DB9E-EACD-48E3-A442-3D2F25DB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578C-762D-4528-A2AD-79D6BD12A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F8632-0E03-4090-8CAF-0B834A7AC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2239-DDCA-4B7B-B045-E731802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51486-9CA7-4B86-ACF9-9ED2D8FF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A39F1-79C2-4637-8EC1-2DC6D050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6D48-A905-483A-9D45-97D3DE0A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FE0E9-79C6-449B-A4BB-20287F1D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9B975-7A2B-478F-9950-AF5DAF4D2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B99C2-4BDF-4B95-8452-EEA1A1B4A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909BF-224D-47AC-9435-EA902D57B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54D6E-C304-4B06-A02F-4348BB05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9B4C0-0B0D-4706-A04D-B07CDAB7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04086-ADCD-44D8-B0A3-F17558EE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1B26-955C-4B82-BF3D-239213A8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F6340-2C44-482A-8660-13328EEA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7049-F384-435E-94AF-C8BB7553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FA256-C596-4CF4-B737-5764FFF3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43B46-75BE-4F6F-8DEA-A8DC0FED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9B16C-0FEE-421C-8FB3-F3F5ED23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45B11-AC7A-489B-AEDF-ECF95E50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EE5-44F3-4E67-A3A6-1A73F9F3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22553-1925-4925-A15B-B8210196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A4CA9-435C-489F-8654-76C16F8BD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ADE29-DA3D-4800-83A2-D73A6C71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74457-81B3-4A2F-A3F7-B93442AB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3D386-D9AE-491E-9ABD-B5DB6CFD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ADAE-8D83-490F-AD5A-22D975EE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B5946-F1B8-4E38-AC0C-4DC3D9A9F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CF737-5DF2-44D9-A80A-EAD3571D8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E2911-ED10-4010-AD23-6BE27277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D4DB5-6067-4825-B8AF-8A67731A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D371B-8CE0-452B-A80C-ECA457D6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B71B5-C1C5-4305-8FB8-6C0FF126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0A0AC-AAE4-46D3-9A45-814FDF15E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51AF4-F0CA-4E97-9443-7B1B2BCDB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BE50-28A7-475C-BA7C-80224629316E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D2CB-03EE-4732-A874-53DF9B22C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80820-1416-4BE0-BE1A-FCF40BC23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CFC6-5208-461C-9D5A-021D18070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3.xml"/><Relationship Id="rId50" Type="http://schemas.openxmlformats.org/officeDocument/2006/relationships/image" Target="../media/image28.png"/><Relationship Id="rId55" Type="http://schemas.openxmlformats.org/officeDocument/2006/relationships/customXml" Target="../ink/ink27.xml"/><Relationship Id="rId63" Type="http://schemas.openxmlformats.org/officeDocument/2006/relationships/image" Target="../media/image34.png"/><Relationship Id="rId68" Type="http://schemas.openxmlformats.org/officeDocument/2006/relationships/image" Target="../media/image36.png"/><Relationship Id="rId76" Type="http://schemas.openxmlformats.org/officeDocument/2006/relationships/image" Target="../media/image39.png"/><Relationship Id="rId84" Type="http://schemas.openxmlformats.org/officeDocument/2006/relationships/customXml" Target="../ink/ink44.xml"/><Relationship Id="rId89" Type="http://schemas.openxmlformats.org/officeDocument/2006/relationships/image" Target="../media/image45.png"/><Relationship Id="rId7" Type="http://schemas.openxmlformats.org/officeDocument/2006/relationships/customXml" Target="../ink/ink3.xml"/><Relationship Id="rId71" Type="http://schemas.openxmlformats.org/officeDocument/2006/relationships/customXml" Target="../ink/ink36.xml"/><Relationship Id="rId92" Type="http://schemas.openxmlformats.org/officeDocument/2006/relationships/customXml" Target="../ink/ink48.xml"/><Relationship Id="rId2" Type="http://schemas.openxmlformats.org/officeDocument/2006/relationships/image" Target="../media/image4.jpg"/><Relationship Id="rId16" Type="http://schemas.openxmlformats.org/officeDocument/2006/relationships/image" Target="../media/image1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8.xml"/><Relationship Id="rId40" Type="http://schemas.openxmlformats.org/officeDocument/2006/relationships/image" Target="../media/image2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customXml" Target="../ink/ink29.xml"/><Relationship Id="rId66" Type="http://schemas.openxmlformats.org/officeDocument/2006/relationships/image" Target="../media/image35.png"/><Relationship Id="rId74" Type="http://schemas.openxmlformats.org/officeDocument/2006/relationships/image" Target="../media/image38.png"/><Relationship Id="rId79" Type="http://schemas.openxmlformats.org/officeDocument/2006/relationships/customXml" Target="../ink/ink41.xml"/><Relationship Id="rId87" Type="http://schemas.openxmlformats.org/officeDocument/2006/relationships/image" Target="../media/image44.png"/><Relationship Id="rId5" Type="http://schemas.openxmlformats.org/officeDocument/2006/relationships/customXml" Target="../ink/ink2.xml"/><Relationship Id="rId61" Type="http://schemas.openxmlformats.org/officeDocument/2006/relationships/image" Target="../media/image33.png"/><Relationship Id="rId82" Type="http://schemas.openxmlformats.org/officeDocument/2006/relationships/customXml" Target="../ink/ink43.xml"/><Relationship Id="rId90" Type="http://schemas.openxmlformats.org/officeDocument/2006/relationships/customXml" Target="../ink/ink47.xml"/><Relationship Id="rId95" Type="http://schemas.openxmlformats.org/officeDocument/2006/relationships/image" Target="../media/image48.png"/><Relationship Id="rId19" Type="http://schemas.openxmlformats.org/officeDocument/2006/relationships/customXml" Target="../ink/ink9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3.xml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64" Type="http://schemas.openxmlformats.org/officeDocument/2006/relationships/customXml" Target="../ink/ink32.xml"/><Relationship Id="rId69" Type="http://schemas.openxmlformats.org/officeDocument/2006/relationships/customXml" Target="../ink/ink35.xml"/><Relationship Id="rId77" Type="http://schemas.openxmlformats.org/officeDocument/2006/relationships/customXml" Target="../ink/ink40.xml"/><Relationship Id="rId8" Type="http://schemas.openxmlformats.org/officeDocument/2006/relationships/image" Target="../media/image7.png"/><Relationship Id="rId51" Type="http://schemas.openxmlformats.org/officeDocument/2006/relationships/customXml" Target="../ink/ink25.xml"/><Relationship Id="rId72" Type="http://schemas.openxmlformats.org/officeDocument/2006/relationships/customXml" Target="../ink/ink37.xml"/><Relationship Id="rId80" Type="http://schemas.openxmlformats.org/officeDocument/2006/relationships/customXml" Target="../ink/ink42.xml"/><Relationship Id="rId85" Type="http://schemas.openxmlformats.org/officeDocument/2006/relationships/image" Target="../media/image43.png"/><Relationship Id="rId93" Type="http://schemas.openxmlformats.org/officeDocument/2006/relationships/image" Target="../media/image47.png"/><Relationship Id="rId3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image" Target="../media/image32.png"/><Relationship Id="rId67" Type="http://schemas.openxmlformats.org/officeDocument/2006/relationships/customXml" Target="../ink/ink34.xml"/><Relationship Id="rId20" Type="http://schemas.openxmlformats.org/officeDocument/2006/relationships/image" Target="../media/image13.png"/><Relationship Id="rId41" Type="http://schemas.openxmlformats.org/officeDocument/2006/relationships/customXml" Target="../ink/ink20.xml"/><Relationship Id="rId54" Type="http://schemas.openxmlformats.org/officeDocument/2006/relationships/image" Target="../media/image30.png"/><Relationship Id="rId62" Type="http://schemas.openxmlformats.org/officeDocument/2006/relationships/customXml" Target="../ink/ink31.xml"/><Relationship Id="rId70" Type="http://schemas.openxmlformats.org/officeDocument/2006/relationships/image" Target="../media/image37.png"/><Relationship Id="rId75" Type="http://schemas.openxmlformats.org/officeDocument/2006/relationships/customXml" Target="../ink/ink39.xml"/><Relationship Id="rId83" Type="http://schemas.openxmlformats.org/officeDocument/2006/relationships/image" Target="../media/image42.png"/><Relationship Id="rId88" Type="http://schemas.openxmlformats.org/officeDocument/2006/relationships/customXml" Target="../ink/ink46.xml"/><Relationship Id="rId91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customXml" Target="../ink/ink30.xml"/><Relationship Id="rId65" Type="http://schemas.openxmlformats.org/officeDocument/2006/relationships/customXml" Target="../ink/ink33.xml"/><Relationship Id="rId73" Type="http://schemas.openxmlformats.org/officeDocument/2006/relationships/customXml" Target="../ink/ink38.xml"/><Relationship Id="rId78" Type="http://schemas.openxmlformats.org/officeDocument/2006/relationships/image" Target="../media/image40.png"/><Relationship Id="rId81" Type="http://schemas.openxmlformats.org/officeDocument/2006/relationships/image" Target="../media/image41.png"/><Relationship Id="rId86" Type="http://schemas.openxmlformats.org/officeDocument/2006/relationships/customXml" Target="../ink/ink45.xml"/><Relationship Id="rId94" Type="http://schemas.openxmlformats.org/officeDocument/2006/relationships/customXml" Target="../ink/ink49.xml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.xml"/><Relationship Id="rId18" Type="http://schemas.openxmlformats.org/officeDocument/2006/relationships/image" Target="../media/image57.png"/><Relationship Id="rId26" Type="http://schemas.openxmlformats.org/officeDocument/2006/relationships/image" Target="../media/image61.png"/><Relationship Id="rId39" Type="http://schemas.openxmlformats.org/officeDocument/2006/relationships/customXml" Target="../ink/ink68.xml"/><Relationship Id="rId21" Type="http://schemas.openxmlformats.org/officeDocument/2006/relationships/customXml" Target="../ink/ink59.xml"/><Relationship Id="rId34" Type="http://schemas.openxmlformats.org/officeDocument/2006/relationships/image" Target="../media/image65.png"/><Relationship Id="rId42" Type="http://schemas.openxmlformats.org/officeDocument/2006/relationships/image" Target="../media/image69.png"/><Relationship Id="rId47" Type="http://schemas.openxmlformats.org/officeDocument/2006/relationships/customXml" Target="../ink/ink72.xml"/><Relationship Id="rId50" Type="http://schemas.openxmlformats.org/officeDocument/2006/relationships/image" Target="../media/image73.png"/><Relationship Id="rId55" Type="http://schemas.openxmlformats.org/officeDocument/2006/relationships/customXml" Target="../ink/ink76.xml"/><Relationship Id="rId63" Type="http://schemas.openxmlformats.org/officeDocument/2006/relationships/customXml" Target="../ink/ink80.xml"/><Relationship Id="rId7" Type="http://schemas.openxmlformats.org/officeDocument/2006/relationships/customXml" Target="../ink/ink52.xml"/><Relationship Id="rId2" Type="http://schemas.openxmlformats.org/officeDocument/2006/relationships/image" Target="../media/image5.jp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29" Type="http://schemas.openxmlformats.org/officeDocument/2006/relationships/customXml" Target="../ink/ink63.xml"/><Relationship Id="rId41" Type="http://schemas.openxmlformats.org/officeDocument/2006/relationships/customXml" Target="../ink/ink69.xml"/><Relationship Id="rId54" Type="http://schemas.openxmlformats.org/officeDocument/2006/relationships/image" Target="../media/image75.png"/><Relationship Id="rId62" Type="http://schemas.openxmlformats.org/officeDocument/2006/relationships/image" Target="../media/image7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openxmlformats.org/officeDocument/2006/relationships/customXml" Target="../ink/ink54.xml"/><Relationship Id="rId24" Type="http://schemas.openxmlformats.org/officeDocument/2006/relationships/image" Target="../media/image60.png"/><Relationship Id="rId32" Type="http://schemas.openxmlformats.org/officeDocument/2006/relationships/image" Target="../media/image64.png"/><Relationship Id="rId37" Type="http://schemas.openxmlformats.org/officeDocument/2006/relationships/customXml" Target="../ink/ink67.xml"/><Relationship Id="rId40" Type="http://schemas.openxmlformats.org/officeDocument/2006/relationships/image" Target="../media/image68.png"/><Relationship Id="rId45" Type="http://schemas.openxmlformats.org/officeDocument/2006/relationships/customXml" Target="../ink/ink71.xml"/><Relationship Id="rId53" Type="http://schemas.openxmlformats.org/officeDocument/2006/relationships/customXml" Target="../ink/ink75.xml"/><Relationship Id="rId58" Type="http://schemas.openxmlformats.org/officeDocument/2006/relationships/image" Target="../media/image77.png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62.png"/><Relationship Id="rId36" Type="http://schemas.openxmlformats.org/officeDocument/2006/relationships/image" Target="../media/image66.png"/><Relationship Id="rId49" Type="http://schemas.openxmlformats.org/officeDocument/2006/relationships/customXml" Target="../ink/ink73.xml"/><Relationship Id="rId57" Type="http://schemas.openxmlformats.org/officeDocument/2006/relationships/customXml" Target="../ink/ink77.xml"/><Relationship Id="rId61" Type="http://schemas.openxmlformats.org/officeDocument/2006/relationships/customXml" Target="../ink/ink79.xml"/><Relationship Id="rId10" Type="http://schemas.openxmlformats.org/officeDocument/2006/relationships/image" Target="../media/image53.png"/><Relationship Id="rId19" Type="http://schemas.openxmlformats.org/officeDocument/2006/relationships/customXml" Target="../ink/ink58.xml"/><Relationship Id="rId31" Type="http://schemas.openxmlformats.org/officeDocument/2006/relationships/customXml" Target="../ink/ink64.xml"/><Relationship Id="rId44" Type="http://schemas.openxmlformats.org/officeDocument/2006/relationships/image" Target="../media/image70.png"/><Relationship Id="rId52" Type="http://schemas.openxmlformats.org/officeDocument/2006/relationships/image" Target="../media/image74.png"/><Relationship Id="rId60" Type="http://schemas.openxmlformats.org/officeDocument/2006/relationships/image" Target="../media/image78.png"/><Relationship Id="rId4" Type="http://schemas.openxmlformats.org/officeDocument/2006/relationships/image" Target="../media/image50.png"/><Relationship Id="rId9" Type="http://schemas.openxmlformats.org/officeDocument/2006/relationships/customXml" Target="../ink/ink53.xml"/><Relationship Id="rId14" Type="http://schemas.openxmlformats.org/officeDocument/2006/relationships/image" Target="../media/image55.png"/><Relationship Id="rId22" Type="http://schemas.openxmlformats.org/officeDocument/2006/relationships/image" Target="../media/image59.png"/><Relationship Id="rId27" Type="http://schemas.openxmlformats.org/officeDocument/2006/relationships/customXml" Target="../ink/ink62.xml"/><Relationship Id="rId30" Type="http://schemas.openxmlformats.org/officeDocument/2006/relationships/image" Target="../media/image63.png"/><Relationship Id="rId35" Type="http://schemas.openxmlformats.org/officeDocument/2006/relationships/customXml" Target="../ink/ink66.xml"/><Relationship Id="rId43" Type="http://schemas.openxmlformats.org/officeDocument/2006/relationships/customXml" Target="../ink/ink70.xml"/><Relationship Id="rId48" Type="http://schemas.openxmlformats.org/officeDocument/2006/relationships/image" Target="../media/image72.png"/><Relationship Id="rId56" Type="http://schemas.openxmlformats.org/officeDocument/2006/relationships/image" Target="../media/image76.png"/><Relationship Id="rId64" Type="http://schemas.openxmlformats.org/officeDocument/2006/relationships/image" Target="../media/image80.png"/><Relationship Id="rId8" Type="http://schemas.openxmlformats.org/officeDocument/2006/relationships/image" Target="../media/image52.png"/><Relationship Id="rId51" Type="http://schemas.openxmlformats.org/officeDocument/2006/relationships/customXml" Target="../ink/ink74.xml"/><Relationship Id="rId3" Type="http://schemas.openxmlformats.org/officeDocument/2006/relationships/customXml" Target="../ink/ink50.xml"/><Relationship Id="rId12" Type="http://schemas.openxmlformats.org/officeDocument/2006/relationships/image" Target="../media/image54.png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33" Type="http://schemas.openxmlformats.org/officeDocument/2006/relationships/customXml" Target="../ink/ink65.xml"/><Relationship Id="rId38" Type="http://schemas.openxmlformats.org/officeDocument/2006/relationships/image" Target="../media/image67.png"/><Relationship Id="rId46" Type="http://schemas.openxmlformats.org/officeDocument/2006/relationships/image" Target="../media/image71.png"/><Relationship Id="rId59" Type="http://schemas.openxmlformats.org/officeDocument/2006/relationships/customXml" Target="../ink/ink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8F64-A201-49B8-BC21-20C5E0F78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173" y="137228"/>
            <a:ext cx="10006619" cy="208667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Salem Female Academy and the Transition from Slavery to Segregation during </a:t>
            </a:r>
            <a:r>
              <a:rPr lang="en-US" sz="4600" dirty="0">
                <a:solidFill>
                  <a:schemeClr val="bg1"/>
                </a:solidFill>
              </a:rPr>
              <a:t>Reconstruction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BF57B-9153-4628-9954-A40A0AF76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246" y="5233278"/>
            <a:ext cx="8958474" cy="1618096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3800" dirty="0">
                <a:solidFill>
                  <a:schemeClr val="bg1"/>
                </a:solidFill>
              </a:rPr>
              <a:t>Jessi Bowman</a:t>
            </a:r>
          </a:p>
          <a:p>
            <a:r>
              <a:rPr lang="en-US" sz="3800" dirty="0">
                <a:solidFill>
                  <a:schemeClr val="bg1"/>
                </a:solidFill>
              </a:rPr>
              <a:t>HIST 310: Clio Colloquium</a:t>
            </a:r>
          </a:p>
          <a:p>
            <a:r>
              <a:rPr lang="en-US" sz="3800" dirty="0">
                <a:solidFill>
                  <a:schemeClr val="bg1"/>
                </a:solidFill>
              </a:rPr>
              <a:t>Salem College</a:t>
            </a:r>
          </a:p>
          <a:p>
            <a:r>
              <a:rPr lang="en-US" sz="3800" dirty="0">
                <a:solidFill>
                  <a:schemeClr val="bg1"/>
                </a:solidFill>
              </a:rPr>
              <a:t>April 24, 2018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221A2-2FF5-45B1-B946-220B5443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57" y="2223900"/>
            <a:ext cx="5419052" cy="3110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D50E7-1154-472E-8379-B7DE05B5E528}"/>
              </a:ext>
            </a:extLst>
          </p:cNvPr>
          <p:cNvSpPr txBox="1"/>
          <p:nvPr/>
        </p:nvSpPr>
        <p:spPr>
          <a:xfrm>
            <a:off x="8726009" y="4595262"/>
            <a:ext cx="3353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“Salem Female Academy,” North Carolina Room, Forsyth County Public Library Postcard Collection</a:t>
            </a:r>
          </a:p>
        </p:txBody>
      </p:sp>
    </p:spTree>
    <p:extLst>
      <p:ext uri="{BB962C8B-B14F-4D97-AF65-F5344CB8AC3E}">
        <p14:creationId xmlns:p14="http://schemas.microsoft.com/office/powerpoint/2010/main" val="91132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9E57833-2DD0-4D53-8AC5-A48D49473A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 b="684"/>
          <a:stretch>
            <a:fillRect/>
          </a:stretch>
        </p:blipFill>
        <p:spPr>
          <a:xfrm>
            <a:off x="658867" y="312048"/>
            <a:ext cx="10857756" cy="56249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9B533-1C42-4C46-B37F-707CDA12F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7475" y="6157361"/>
            <a:ext cx="9260539" cy="46872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“Kitchen Staff at Salem College,” Old Salem Museums &amp; Gardens Photograph Collection</a:t>
            </a:r>
          </a:p>
        </p:txBody>
      </p:sp>
    </p:spTree>
    <p:extLst>
      <p:ext uri="{BB962C8B-B14F-4D97-AF65-F5344CB8AC3E}">
        <p14:creationId xmlns:p14="http://schemas.microsoft.com/office/powerpoint/2010/main" val="423496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8EE1E9-47DC-4513-82F0-438596C0B3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b="4401"/>
          <a:stretch>
            <a:fillRect/>
          </a:stretch>
        </p:blipFill>
        <p:spPr>
          <a:xfrm>
            <a:off x="1180756" y="238747"/>
            <a:ext cx="9739312" cy="5397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B4495-7EC2-4317-AC44-979500062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0128" y="5980319"/>
            <a:ext cx="6200567" cy="43373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Salem Academy &amp; College Archives Photograph Collection</a:t>
            </a:r>
          </a:p>
        </p:txBody>
      </p:sp>
    </p:spTree>
    <p:extLst>
      <p:ext uri="{BB962C8B-B14F-4D97-AF65-F5344CB8AC3E}">
        <p14:creationId xmlns:p14="http://schemas.microsoft.com/office/powerpoint/2010/main" val="258412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C691-22D6-4278-A0FF-898827CA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0EF0B-64FC-4E7A-91AB-6A932294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4679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This presentation would not be possible without:</a:t>
            </a:r>
          </a:p>
          <a:p>
            <a:pPr marL="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Terry Collins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Salem Academy &amp; College Archives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Martha Hartley, Director of Research and Outreach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Old Salem Museums &amp; Gardens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Dr. Daniel Prosterman</a:t>
            </a:r>
          </a:p>
        </p:txBody>
      </p:sp>
    </p:spTree>
    <p:extLst>
      <p:ext uri="{BB962C8B-B14F-4D97-AF65-F5344CB8AC3E}">
        <p14:creationId xmlns:p14="http://schemas.microsoft.com/office/powerpoint/2010/main" val="205396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BB64-3AF2-4231-8C45-29AF1BE6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7497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F2E9-F01A-407B-A640-355DDA73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903226" cy="536713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“Salem Female Academy,” North Carolina Room, Forsyth County Public Library Postcard Collection</a:t>
            </a:r>
          </a:p>
          <a:p>
            <a:r>
              <a:rPr lang="en-US" sz="2300" i="1" dirty="0">
                <a:solidFill>
                  <a:schemeClr val="bg1"/>
                </a:solidFill>
              </a:rPr>
              <a:t>Emancipation in Salem, the reading of General Orders No. 32</a:t>
            </a:r>
            <a:r>
              <a:rPr lang="en-US" sz="2300" dirty="0">
                <a:solidFill>
                  <a:schemeClr val="bg1"/>
                </a:solidFill>
              </a:rPr>
              <a:t>. Pencil graphite drawing by Leo Rucker. Courtesy of Old Salem Museums &amp; Gardens.</a:t>
            </a:r>
          </a:p>
          <a:p>
            <a:r>
              <a:rPr lang="en-US" sz="2300" dirty="0">
                <a:solidFill>
                  <a:schemeClr val="bg1"/>
                </a:solidFill>
              </a:rPr>
              <a:t>Ruger &amp; Stoner, Madison, Wisconsin. “Bird’s Eye View of the Twin Cities, Winston-Salem, North Carolina, 1891.” Winston-Salem: Wachovia Historical Society Collection.</a:t>
            </a:r>
          </a:p>
          <a:p>
            <a:r>
              <a:rPr lang="en-US" sz="2300" dirty="0">
                <a:solidFill>
                  <a:schemeClr val="bg1"/>
                </a:solidFill>
              </a:rPr>
              <a:t>Salem Academy &amp; College Archives Ledger Collection</a:t>
            </a:r>
          </a:p>
          <a:p>
            <a:r>
              <a:rPr lang="en-US" sz="2300" dirty="0">
                <a:solidFill>
                  <a:schemeClr val="bg1"/>
                </a:solidFill>
              </a:rPr>
              <a:t>Fogle, Augustus. “A. Fogle Steward’s Account of Salem Female Academy 1865-1866.” Courtesy of Salem Academy &amp; College Archives</a:t>
            </a:r>
          </a:p>
          <a:p>
            <a:r>
              <a:rPr lang="en-US" sz="2300" dirty="0">
                <a:solidFill>
                  <a:schemeClr val="bg1"/>
                </a:solidFill>
              </a:rPr>
              <a:t>“St. Philips Church – Lot 104,” Forsyth County Public Library Photograph Collection</a:t>
            </a:r>
          </a:p>
          <a:p>
            <a:r>
              <a:rPr lang="en-US" sz="2300" dirty="0">
                <a:solidFill>
                  <a:schemeClr val="bg1"/>
                </a:solidFill>
              </a:rPr>
              <a:t>Map data ©2018 Google</a:t>
            </a:r>
          </a:p>
          <a:p>
            <a:r>
              <a:rPr lang="en-US" sz="2300" dirty="0">
                <a:solidFill>
                  <a:schemeClr val="bg1"/>
                </a:solidFill>
              </a:rPr>
              <a:t>Sanborn Fire Insurance Maps of Winston Salem, Forsyth Co., North Carolina, April 1895.</a:t>
            </a:r>
          </a:p>
          <a:p>
            <a:r>
              <a:rPr lang="en-US" sz="2300" dirty="0">
                <a:solidFill>
                  <a:schemeClr val="bg1"/>
                </a:solidFill>
              </a:rPr>
              <a:t>“Crist Bottom,” Old Salem Museums &amp; Gardens Photograph Collection</a:t>
            </a:r>
          </a:p>
          <a:p>
            <a:r>
              <a:rPr lang="en-US" sz="2300" dirty="0">
                <a:solidFill>
                  <a:schemeClr val="bg1"/>
                </a:solidFill>
              </a:rPr>
              <a:t>“Kitchen Staff at Salem College,” Old Salem Museums &amp; Gardens Photograph Collection</a:t>
            </a:r>
          </a:p>
          <a:p>
            <a:r>
              <a:rPr lang="en-US" sz="2300" dirty="0">
                <a:solidFill>
                  <a:schemeClr val="bg1"/>
                </a:solidFill>
              </a:rPr>
              <a:t>Salem Academy &amp; College Archives Photograph Collection</a:t>
            </a:r>
          </a:p>
          <a:p>
            <a:r>
              <a:rPr lang="en-US" sz="2300" dirty="0">
                <a:solidFill>
                  <a:schemeClr val="bg1"/>
                </a:solidFill>
              </a:rPr>
              <a:t>“Chronicle and Gossip,” </a:t>
            </a:r>
            <a:r>
              <a:rPr lang="en-US" sz="2300" i="1" dirty="0">
                <a:solidFill>
                  <a:schemeClr val="bg1"/>
                </a:solidFill>
              </a:rPr>
              <a:t>The Academy</a:t>
            </a:r>
            <a:r>
              <a:rPr lang="en-US" sz="2300" dirty="0">
                <a:solidFill>
                  <a:schemeClr val="bg1"/>
                </a:solidFill>
              </a:rPr>
              <a:t>, 1891. https://library.digitalnc.org/cdm/singleitem/collection/yearbooks/id/7867/rec/2</a:t>
            </a:r>
          </a:p>
          <a:p>
            <a:r>
              <a:rPr lang="en-US" sz="2300" dirty="0">
                <a:solidFill>
                  <a:schemeClr val="bg1"/>
                </a:solidFill>
              </a:rPr>
              <a:t>“Death of Matt Walker.” </a:t>
            </a:r>
            <a:r>
              <a:rPr lang="en-US" sz="2300" i="1" dirty="0">
                <a:solidFill>
                  <a:schemeClr val="bg1"/>
                </a:solidFill>
              </a:rPr>
              <a:t>The Academy</a:t>
            </a:r>
            <a:r>
              <a:rPr lang="en-US" sz="2300" dirty="0">
                <a:solidFill>
                  <a:schemeClr val="bg1"/>
                </a:solidFill>
              </a:rPr>
              <a:t>, 1893. https://library.digitalnc.org/cdm/singleitem/collection/yearbooks/id/7867/rec/2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0527-54F0-41A0-8348-4843E8A8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Emancipation in Salem, the reading of General Orders No. 32</a:t>
            </a:r>
            <a:r>
              <a:rPr lang="en-US" sz="2400" dirty="0">
                <a:solidFill>
                  <a:schemeClr val="bg1"/>
                </a:solidFill>
              </a:rPr>
              <a:t>. Pencil graphite drawing by Leo Rucker. Courtesy of Old Salem Museums &amp; Gardens.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9BA508-803E-4593-BF35-6DA923EB5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" y="1730445"/>
            <a:ext cx="11993472" cy="5039000"/>
          </a:xfrm>
        </p:spPr>
      </p:pic>
    </p:spTree>
    <p:extLst>
      <p:ext uri="{BB962C8B-B14F-4D97-AF65-F5344CB8AC3E}">
        <p14:creationId xmlns:p14="http://schemas.microsoft.com/office/powerpoint/2010/main" val="314575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1266999-C6A6-4399-8446-A4DEB35550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r="7627"/>
          <a:stretch>
            <a:fillRect/>
          </a:stretch>
        </p:blipFill>
        <p:spPr>
          <a:xfrm>
            <a:off x="170898" y="616366"/>
            <a:ext cx="11803097" cy="47905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47401-F3FA-4DE9-80B1-866ADB105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4469" y="5817705"/>
            <a:ext cx="9595954" cy="77128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Ruger &amp; Stoner, Madison, Wisconsin. “Bird’s Eye View of the Twin Cities, Winston-Salem, North Carolina, 1891.” Winston-Salem: Wachovia Historical Society Collection.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523F1C-AFF2-4622-ABD4-9090FE6DEE5A}"/>
              </a:ext>
            </a:extLst>
          </p:cNvPr>
          <p:cNvSpPr/>
          <p:nvPr/>
        </p:nvSpPr>
        <p:spPr>
          <a:xfrm>
            <a:off x="170898" y="4418378"/>
            <a:ext cx="4467363" cy="5909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Salem Female Academy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49BFE9-85A9-4752-B109-A21877DA4DD7}"/>
              </a:ext>
            </a:extLst>
          </p:cNvPr>
          <p:cNvSpPr/>
          <p:nvPr/>
        </p:nvSpPr>
        <p:spPr>
          <a:xfrm>
            <a:off x="7562787" y="754222"/>
            <a:ext cx="44112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African Moravian Church</a:t>
            </a:r>
          </a:p>
        </p:txBody>
      </p:sp>
    </p:spTree>
    <p:extLst>
      <p:ext uri="{BB962C8B-B14F-4D97-AF65-F5344CB8AC3E}">
        <p14:creationId xmlns:p14="http://schemas.microsoft.com/office/powerpoint/2010/main" val="79864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6A7E5-9B05-431E-BDB0-2A18956CF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9711" y="5768009"/>
            <a:ext cx="7032003" cy="76531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Courtesy of Salem Academy &amp; College Archives Ledger Collection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09A64-D032-4143-90D1-A193FF61D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r="11643"/>
          <a:stretch/>
        </p:blipFill>
        <p:spPr>
          <a:xfrm>
            <a:off x="0" y="737178"/>
            <a:ext cx="12192000" cy="44472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3DAC591-CF7A-45B7-8842-C85FB65CA88E}"/>
                  </a:ext>
                </a:extLst>
              </p14:cNvPr>
              <p14:cNvContentPartPr/>
              <p14:nvPr/>
            </p14:nvContentPartPr>
            <p14:xfrm>
              <a:off x="3220101" y="2715934"/>
              <a:ext cx="4028760" cy="65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3DAC591-CF7A-45B7-8842-C85FB65CA8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105" y="2625934"/>
                <a:ext cx="4118392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F20827E-8E21-42B3-B9EA-9EDD6636970A}"/>
                  </a:ext>
                </a:extLst>
              </p14:cNvPr>
              <p14:cNvContentPartPr/>
              <p14:nvPr/>
            </p14:nvContentPartPr>
            <p14:xfrm>
              <a:off x="3206781" y="2597134"/>
              <a:ext cx="4037760" cy="10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F20827E-8E21-42B3-B9EA-9EDD663697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1781" y="2507134"/>
                <a:ext cx="41274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7A3F1A-B2BE-4300-BBEE-C32CBF24C9AE}"/>
                  </a:ext>
                </a:extLst>
              </p14:cNvPr>
              <p14:cNvContentPartPr/>
              <p14:nvPr/>
            </p14:nvContentPartPr>
            <p14:xfrm>
              <a:off x="3273021" y="2570854"/>
              <a:ext cx="3842280" cy="9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7A3F1A-B2BE-4300-BBEE-C32CBF24C9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8021" y="2481204"/>
                <a:ext cx="3931920" cy="27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0E1E6D-D1E3-4FDA-B41A-A586E7E441EE}"/>
                  </a:ext>
                </a:extLst>
              </p14:cNvPr>
              <p14:cNvContentPartPr/>
              <p14:nvPr/>
            </p14:nvContentPartPr>
            <p14:xfrm>
              <a:off x="3220101" y="2483014"/>
              <a:ext cx="3897720" cy="83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0E1E6D-D1E3-4FDA-B41A-A586E7E441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5101" y="2393014"/>
                <a:ext cx="39873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833DACB-B86F-4B54-9210-B95EE0788D3C}"/>
                  </a:ext>
                </a:extLst>
              </p14:cNvPr>
              <p14:cNvContentPartPr/>
              <p14:nvPr/>
            </p14:nvContentPartPr>
            <p14:xfrm>
              <a:off x="7248501" y="2584174"/>
              <a:ext cx="108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833DACB-B86F-4B54-9210-B95EE0788D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1001" y="2494174"/>
                <a:ext cx="1355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573AE40-8E86-4D2F-A139-E0206477DC08}"/>
                  </a:ext>
                </a:extLst>
              </p14:cNvPr>
              <p14:cNvContentPartPr/>
              <p14:nvPr/>
            </p14:nvContentPartPr>
            <p14:xfrm>
              <a:off x="3206781" y="2438374"/>
              <a:ext cx="4042800" cy="145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573AE40-8E86-4D2F-A139-E0206477DC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1777" y="2348374"/>
                <a:ext cx="4132448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661C8E0-3061-4CB6-8999-13B5E62E2FD3}"/>
                  </a:ext>
                </a:extLst>
              </p14:cNvPr>
              <p14:cNvContentPartPr/>
              <p14:nvPr/>
            </p14:nvContentPartPr>
            <p14:xfrm>
              <a:off x="3312261" y="2584174"/>
              <a:ext cx="3871440" cy="292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661C8E0-3061-4CB6-8999-13B5E62E2F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67261" y="2494174"/>
                <a:ext cx="39610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2D26A3-DFD7-498F-A812-C3F26284F212}"/>
                  </a:ext>
                </a:extLst>
              </p14:cNvPr>
              <p14:cNvContentPartPr/>
              <p14:nvPr/>
            </p14:nvContentPartPr>
            <p14:xfrm>
              <a:off x="3525021" y="2437654"/>
              <a:ext cx="3619080" cy="10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2D26A3-DFD7-498F-A812-C3F26284F2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0025" y="2347956"/>
                <a:ext cx="3708711" cy="28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64B93F7-F0C2-4ED8-BD85-9942CD7E9703}"/>
                  </a:ext>
                </a:extLst>
              </p14:cNvPr>
              <p14:cNvContentPartPr/>
              <p14:nvPr/>
            </p14:nvContentPartPr>
            <p14:xfrm>
              <a:off x="3445461" y="2485534"/>
              <a:ext cx="3119400" cy="120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64B93F7-F0C2-4ED8-BD85-9942CD7E97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00461" y="2395534"/>
                <a:ext cx="32090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2D46C1F-87C9-46A5-BF45-5C4953B7D5DD}"/>
                  </a:ext>
                </a:extLst>
              </p14:cNvPr>
              <p14:cNvContentPartPr/>
              <p14:nvPr/>
            </p14:nvContentPartPr>
            <p14:xfrm>
              <a:off x="3432141" y="2491294"/>
              <a:ext cx="2820960" cy="11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2D46C1F-87C9-46A5-BF45-5C4953B7D5D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87141" y="2401294"/>
                <a:ext cx="29106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6291971-EC21-4838-8FA5-538BAFBC03F9}"/>
                  </a:ext>
                </a:extLst>
              </p14:cNvPr>
              <p14:cNvContentPartPr/>
              <p14:nvPr/>
            </p14:nvContentPartPr>
            <p14:xfrm>
              <a:off x="3418821" y="2477254"/>
              <a:ext cx="2837520" cy="54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6291971-EC21-4838-8FA5-538BAFBC03F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3821" y="2387254"/>
                <a:ext cx="2927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5D64B1-B750-400E-9BB1-8D7C22DA307F}"/>
                  </a:ext>
                </a:extLst>
              </p14:cNvPr>
              <p14:cNvContentPartPr/>
              <p14:nvPr/>
            </p14:nvContentPartPr>
            <p14:xfrm>
              <a:off x="3273021" y="2438374"/>
              <a:ext cx="3182400" cy="8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5D64B1-B750-400E-9BB1-8D7C22DA30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8021" y="2348374"/>
                <a:ext cx="3272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8316218-E3ED-4014-B1E0-2610CCC7C2DE}"/>
                  </a:ext>
                </a:extLst>
              </p14:cNvPr>
              <p14:cNvContentPartPr/>
              <p14:nvPr/>
            </p14:nvContentPartPr>
            <p14:xfrm>
              <a:off x="9157221" y="2768854"/>
              <a:ext cx="2440440" cy="48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8316218-E3ED-4014-B1E0-2610CCC7C2D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12221" y="2678187"/>
                <a:ext cx="2530080" cy="229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4D964E0-6386-4CFF-A518-1484C0360BFE}"/>
                  </a:ext>
                </a:extLst>
              </p14:cNvPr>
              <p14:cNvContentPartPr/>
              <p14:nvPr/>
            </p14:nvContentPartPr>
            <p14:xfrm>
              <a:off x="9090981" y="2887654"/>
              <a:ext cx="2483280" cy="159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4D964E0-6386-4CFF-A518-1484C0360BF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45981" y="2797654"/>
                <a:ext cx="25729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64E26BD-22E6-4C40-80CE-DC0516CCCA67}"/>
                  </a:ext>
                </a:extLst>
              </p14:cNvPr>
              <p14:cNvContentPartPr/>
              <p14:nvPr/>
            </p14:nvContentPartPr>
            <p14:xfrm>
              <a:off x="9090981" y="3060454"/>
              <a:ext cx="2598840" cy="12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64E26BD-22E6-4C40-80CE-DC0516CCCA6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45981" y="2970454"/>
                <a:ext cx="26884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7B6890-91DB-4444-9C28-974BEDFEAFA4}"/>
                  </a:ext>
                </a:extLst>
              </p14:cNvPr>
              <p14:cNvContentPartPr/>
              <p14:nvPr/>
            </p14:nvContentPartPr>
            <p14:xfrm>
              <a:off x="9057501" y="3140734"/>
              <a:ext cx="2604960" cy="199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7B6890-91DB-4444-9C28-974BEDFEAFA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12501" y="3050734"/>
                <a:ext cx="269460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4F3B70-CD1C-4AAF-9EED-1097C112D57D}"/>
                  </a:ext>
                </a:extLst>
              </p14:cNvPr>
              <p14:cNvContentPartPr/>
              <p14:nvPr/>
            </p14:nvContentPartPr>
            <p14:xfrm>
              <a:off x="11608821" y="2782894"/>
              <a:ext cx="80280" cy="359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4F3B70-CD1C-4AAF-9EED-1097C112D57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563821" y="2692894"/>
                <a:ext cx="16992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7AE6A4-E11D-493B-B3AF-6407F7F3A841}"/>
                  </a:ext>
                </a:extLst>
              </p14:cNvPr>
              <p14:cNvContentPartPr/>
              <p14:nvPr/>
            </p14:nvContentPartPr>
            <p14:xfrm>
              <a:off x="9181701" y="2782894"/>
              <a:ext cx="174960" cy="420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7AE6A4-E11D-493B-B3AF-6407F7F3A84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36701" y="2692894"/>
                <a:ext cx="26460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493236-2491-4A00-AC6B-5B06D10798A6}"/>
                  </a:ext>
                </a:extLst>
              </p14:cNvPr>
              <p14:cNvContentPartPr/>
              <p14:nvPr/>
            </p14:nvContentPartPr>
            <p14:xfrm>
              <a:off x="4120821" y="2729254"/>
              <a:ext cx="3035880" cy="213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493236-2491-4A00-AC6B-5B06D10798A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75821" y="2639254"/>
                <a:ext cx="312552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98E359-E485-4503-8B0B-1964EA08218D}"/>
                  </a:ext>
                </a:extLst>
              </p14:cNvPr>
              <p14:cNvContentPartPr/>
              <p14:nvPr/>
            </p14:nvContentPartPr>
            <p14:xfrm>
              <a:off x="3194541" y="2438374"/>
              <a:ext cx="3299040" cy="53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98E359-E485-4503-8B0B-1964EA0821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49541" y="2348374"/>
                <a:ext cx="3388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F6354AA-644F-496A-93D9-0B47006A462A}"/>
                  </a:ext>
                </a:extLst>
              </p14:cNvPr>
              <p14:cNvContentPartPr/>
              <p14:nvPr/>
            </p14:nvContentPartPr>
            <p14:xfrm>
              <a:off x="3272661" y="2503534"/>
              <a:ext cx="954000" cy="369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F6354AA-644F-496A-93D9-0B47006A462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27661" y="2413534"/>
                <a:ext cx="1043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3E9E36-47E5-47EB-84C5-A8FA3A21BFA5}"/>
                  </a:ext>
                </a:extLst>
              </p14:cNvPr>
              <p14:cNvContentPartPr/>
              <p14:nvPr/>
            </p14:nvContentPartPr>
            <p14:xfrm>
              <a:off x="3246021" y="2436934"/>
              <a:ext cx="2095920" cy="479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3E9E36-47E5-47EB-84C5-A8FA3A21BF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01013" y="2346934"/>
                <a:ext cx="2185575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5DA7684-1CDD-4EE2-AF58-01B3027EDF4F}"/>
                  </a:ext>
                </a:extLst>
              </p14:cNvPr>
              <p14:cNvContentPartPr/>
              <p14:nvPr/>
            </p14:nvContentPartPr>
            <p14:xfrm>
              <a:off x="10785861" y="2967574"/>
              <a:ext cx="796680" cy="68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5DA7684-1CDD-4EE2-AF58-01B3027EDF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740861" y="2877574"/>
                <a:ext cx="8863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84DA1-6110-44F5-8539-20FBA6491EDC}"/>
                  </a:ext>
                </a:extLst>
              </p14:cNvPr>
              <p14:cNvContentPartPr/>
              <p14:nvPr/>
            </p14:nvContentPartPr>
            <p14:xfrm>
              <a:off x="9090261" y="2795854"/>
              <a:ext cx="332280" cy="545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84DA1-6110-44F5-8539-20FBA6491ED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045212" y="2705854"/>
                <a:ext cx="422017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7124DB-8AA4-44B2-8DE2-E74DBBFA2B78}"/>
                  </a:ext>
                </a:extLst>
              </p14:cNvPr>
              <p14:cNvContentPartPr/>
              <p14:nvPr/>
            </p14:nvContentPartPr>
            <p14:xfrm>
              <a:off x="9116181" y="2782174"/>
              <a:ext cx="478440" cy="159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7124DB-8AA4-44B2-8DE2-E74DBBFA2B7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71181" y="2692376"/>
                <a:ext cx="568080" cy="339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137084F-8B6F-4FCA-B7FD-B34E473F1A29}"/>
                  </a:ext>
                </a:extLst>
              </p14:cNvPr>
              <p14:cNvContentPartPr/>
              <p14:nvPr/>
            </p14:nvContentPartPr>
            <p14:xfrm>
              <a:off x="11396781" y="2769574"/>
              <a:ext cx="354600" cy="327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137084F-8B6F-4FCA-B7FD-B34E473F1A2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351781" y="2679574"/>
                <a:ext cx="44424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F5A76CB-A04E-4CF5-B7D6-E3501B2150C1}"/>
                  </a:ext>
                </a:extLst>
              </p14:cNvPr>
              <p14:cNvContentPartPr/>
              <p14:nvPr/>
            </p14:nvContentPartPr>
            <p14:xfrm>
              <a:off x="10789461" y="2756254"/>
              <a:ext cx="594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F5A76CB-A04E-4CF5-B7D6-E3501B2150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744461" y="2666254"/>
                <a:ext cx="684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72AD3E3-9AAE-4C17-8DC8-9397EDF9D030}"/>
                  </a:ext>
                </a:extLst>
              </p14:cNvPr>
              <p14:cNvContentPartPr/>
              <p14:nvPr/>
            </p14:nvContentPartPr>
            <p14:xfrm>
              <a:off x="7248861" y="294165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72AD3E3-9AAE-4C17-8DC8-9397EDF9D0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03861" y="2851654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B84BD92-EE42-4929-B5ED-117BDB26690E}"/>
                  </a:ext>
                </a:extLst>
              </p14:cNvPr>
              <p14:cNvContentPartPr/>
              <p14:nvPr/>
            </p14:nvContentPartPr>
            <p14:xfrm>
              <a:off x="5605461" y="2252614"/>
              <a:ext cx="3600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B84BD92-EE42-4929-B5ED-117BDB26690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60461" y="2162614"/>
                <a:ext cx="1256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45023BD-1DCA-4DE4-AA8C-77A7E4E2E6EB}"/>
                  </a:ext>
                </a:extLst>
              </p14:cNvPr>
              <p14:cNvContentPartPr/>
              <p14:nvPr/>
            </p14:nvContentPartPr>
            <p14:xfrm>
              <a:off x="5256261" y="2226334"/>
              <a:ext cx="786960" cy="43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45023BD-1DCA-4DE4-AA8C-77A7E4E2E6E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11261" y="2136334"/>
                <a:ext cx="8766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5C6C65E-2E58-4B8C-8CB7-0BF8E0A6F438}"/>
                  </a:ext>
                </a:extLst>
              </p14:cNvPr>
              <p14:cNvContentPartPr/>
              <p14:nvPr/>
            </p14:nvContentPartPr>
            <p14:xfrm>
              <a:off x="4697901" y="2225974"/>
              <a:ext cx="1649880" cy="27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5C6C65E-2E58-4B8C-8CB7-0BF8E0A6F43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52901" y="2135974"/>
                <a:ext cx="1739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47075A3-40DA-4BCE-8920-003EC1D0EF6A}"/>
                  </a:ext>
                </a:extLst>
              </p14:cNvPr>
              <p14:cNvContentPartPr/>
              <p14:nvPr/>
            </p14:nvContentPartPr>
            <p14:xfrm>
              <a:off x="7222221" y="246465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47075A3-40DA-4BCE-8920-003EC1D0EF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77221" y="2374654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924A213-8B0D-4AC5-A8D7-C817370DC1BF}"/>
                  </a:ext>
                </a:extLst>
              </p14:cNvPr>
              <p14:cNvContentPartPr/>
              <p14:nvPr/>
            </p14:nvContentPartPr>
            <p14:xfrm>
              <a:off x="6299901" y="2438374"/>
              <a:ext cx="935640" cy="14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924A213-8B0D-4AC5-A8D7-C817370DC1B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54918" y="2348374"/>
                <a:ext cx="1025246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64FF07-6B25-4393-BB74-29779BE0C371}"/>
                  </a:ext>
                </a:extLst>
              </p14:cNvPr>
              <p14:cNvContentPartPr/>
              <p14:nvPr/>
            </p14:nvContentPartPr>
            <p14:xfrm>
              <a:off x="7222581" y="2438374"/>
              <a:ext cx="129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64FF07-6B25-4393-BB74-29779BE0C3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178797" y="2348374"/>
                <a:ext cx="100177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B27ADD-B244-454C-A941-8EC7ED09985B}"/>
                  </a:ext>
                </a:extLst>
              </p14:cNvPr>
              <p14:cNvContentPartPr/>
              <p14:nvPr/>
            </p14:nvContentPartPr>
            <p14:xfrm>
              <a:off x="5963301" y="2438374"/>
              <a:ext cx="61632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B27ADD-B244-454C-A941-8EC7ED0998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18301" y="2348374"/>
                <a:ext cx="705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014DAD0-2026-4C4D-91E7-C21A8DEEF179}"/>
                  </a:ext>
                </a:extLst>
              </p14:cNvPr>
              <p14:cNvContentPartPr/>
              <p14:nvPr/>
            </p14:nvContentPartPr>
            <p14:xfrm>
              <a:off x="4386141" y="2451334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014DAD0-2026-4C4D-91E7-C21A8DEEF1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1141" y="2361334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3A998C0-F855-47F8-84A2-5495FD8F7273}"/>
                  </a:ext>
                </a:extLst>
              </p14:cNvPr>
              <p14:cNvContentPartPr/>
              <p14:nvPr/>
            </p14:nvContentPartPr>
            <p14:xfrm>
              <a:off x="4531941" y="2451334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3A998C0-F855-47F8-84A2-5495FD8F727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6941" y="2361334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BF639BE-41E0-4BD4-B1FA-FA1B78D87E77}"/>
                  </a:ext>
                </a:extLst>
              </p14:cNvPr>
              <p14:cNvContentPartPr/>
              <p14:nvPr/>
            </p14:nvContentPartPr>
            <p14:xfrm>
              <a:off x="3193461" y="2451334"/>
              <a:ext cx="360" cy="460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BF639BE-41E0-4BD4-B1FA-FA1B78D87E7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148461" y="2361334"/>
                <a:ext cx="900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81D7FE7-11EE-4147-A218-96BC7F13A395}"/>
                  </a:ext>
                </a:extLst>
              </p14:cNvPr>
              <p14:cNvContentPartPr/>
              <p14:nvPr/>
            </p14:nvContentPartPr>
            <p14:xfrm>
              <a:off x="3157461" y="2820334"/>
              <a:ext cx="3636720" cy="162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81D7FE7-11EE-4147-A218-96BC7F13A39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12461" y="2730334"/>
                <a:ext cx="37263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F2CB961-6BD7-4B81-BADC-60811B276E28}"/>
                  </a:ext>
                </a:extLst>
              </p14:cNvPr>
              <p14:cNvContentPartPr/>
              <p14:nvPr/>
            </p14:nvContentPartPr>
            <p14:xfrm>
              <a:off x="3165021" y="2457094"/>
              <a:ext cx="4017960" cy="485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F2CB961-6BD7-4B81-BADC-60811B276E2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120021" y="2367161"/>
                <a:ext cx="4107600" cy="66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4ADDB30-C72C-43CE-A75A-61DFBB58873A}"/>
                  </a:ext>
                </a:extLst>
              </p14:cNvPr>
              <p14:cNvContentPartPr/>
              <p14:nvPr/>
            </p14:nvContentPartPr>
            <p14:xfrm>
              <a:off x="7248861" y="243837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4ADDB30-C72C-43CE-A75A-61DFBB5887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03861" y="2348374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D9FFCD8-B7E1-42CB-9760-048BF78ABA44}"/>
                  </a:ext>
                </a:extLst>
              </p14:cNvPr>
              <p14:cNvContentPartPr/>
              <p14:nvPr/>
            </p14:nvContentPartPr>
            <p14:xfrm>
              <a:off x="6603741" y="2411734"/>
              <a:ext cx="632160" cy="41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D9FFCD8-B7E1-42CB-9760-048BF78ABA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58715" y="2321734"/>
                <a:ext cx="721851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A35F137-7B06-48CB-8EB5-0828808FF170}"/>
                  </a:ext>
                </a:extLst>
              </p14:cNvPr>
              <p14:cNvContentPartPr/>
              <p14:nvPr/>
            </p14:nvContentPartPr>
            <p14:xfrm>
              <a:off x="3195621" y="2410654"/>
              <a:ext cx="4013640" cy="82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A35F137-7B06-48CB-8EB5-0828808FF17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50625" y="2320654"/>
                <a:ext cx="4103272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BAF911E-487F-4EF4-BA0C-DB8B73127EF3}"/>
                  </a:ext>
                </a:extLst>
              </p14:cNvPr>
              <p14:cNvContentPartPr/>
              <p14:nvPr/>
            </p14:nvContentPartPr>
            <p14:xfrm>
              <a:off x="5803461" y="2385094"/>
              <a:ext cx="1406160" cy="54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BAF911E-487F-4EF4-BA0C-DB8B73127EF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58461" y="2295094"/>
                <a:ext cx="1495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8096839-E759-46C4-81FA-94AEB460F273}"/>
                  </a:ext>
                </a:extLst>
              </p14:cNvPr>
              <p14:cNvContentPartPr/>
              <p14:nvPr/>
            </p14:nvContentPartPr>
            <p14:xfrm>
              <a:off x="4770621" y="2411014"/>
              <a:ext cx="2227320" cy="54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8096839-E759-46C4-81FA-94AEB460F27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25628" y="2321014"/>
                <a:ext cx="2316946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6A5E8C3-E764-45C1-A1E8-BF3B29FCB771}"/>
                  </a:ext>
                </a:extLst>
              </p14:cNvPr>
              <p14:cNvContentPartPr/>
              <p14:nvPr/>
            </p14:nvContentPartPr>
            <p14:xfrm>
              <a:off x="5620221" y="2385094"/>
              <a:ext cx="1112040" cy="41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6A5E8C3-E764-45C1-A1E8-BF3B29FCB7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5236" y="2295094"/>
                <a:ext cx="1201651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021F74A-326C-4B64-AB5E-7C993129184B}"/>
                  </a:ext>
                </a:extLst>
              </p14:cNvPr>
              <p14:cNvContentPartPr/>
              <p14:nvPr/>
            </p14:nvContentPartPr>
            <p14:xfrm>
              <a:off x="5145381" y="2398414"/>
              <a:ext cx="738720" cy="42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021F74A-326C-4B64-AB5E-7C993129184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00403" y="2307651"/>
                <a:ext cx="828316" cy="224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E071066-CCBF-4650-A8AE-CC392085A487}"/>
                  </a:ext>
                </a:extLst>
              </p14:cNvPr>
              <p14:cNvContentPartPr/>
              <p14:nvPr/>
            </p14:nvContentPartPr>
            <p14:xfrm>
              <a:off x="4413141" y="2397694"/>
              <a:ext cx="649440" cy="40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E071066-CCBF-4650-A8AE-CC392085A48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68116" y="2307694"/>
                <a:ext cx="73913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C1005D4-6027-459D-8900-8DE42744323C}"/>
                  </a:ext>
                </a:extLst>
              </p14:cNvPr>
              <p14:cNvContentPartPr/>
              <p14:nvPr/>
            </p14:nvContentPartPr>
            <p14:xfrm>
              <a:off x="3698541" y="2411734"/>
              <a:ext cx="1151640" cy="41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C1005D4-6027-459D-8900-8DE42744323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53541" y="2321734"/>
                <a:ext cx="124128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96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87-FE70-422B-B8E3-50D763B0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331" y="5719130"/>
            <a:ext cx="7283795" cy="72528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Fogle, Augustus. “A. Fogle Steward’s Account of Salem Female Academy 1865-1866.” Courtesy of Salem Academy &amp; College Archives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FC426-1135-43FB-945F-744B5FF9C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9"/>
          <a:stretch/>
        </p:blipFill>
        <p:spPr>
          <a:xfrm>
            <a:off x="687183" y="351510"/>
            <a:ext cx="10844092" cy="46445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999FFD6-99BE-4559-B869-9663D064F8CC}"/>
                  </a:ext>
                </a:extLst>
              </p14:cNvPr>
              <p14:cNvContentPartPr/>
              <p14:nvPr/>
            </p14:nvContentPartPr>
            <p14:xfrm>
              <a:off x="1590021" y="2225614"/>
              <a:ext cx="1325160" cy="6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999FFD6-99BE-4559-B869-9663D064F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5009" y="2135614"/>
                <a:ext cx="1414824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2F976E0-0EEE-4163-A789-503DF328C45F}"/>
                  </a:ext>
                </a:extLst>
              </p14:cNvPr>
              <p14:cNvContentPartPr/>
              <p14:nvPr/>
            </p14:nvContentPartPr>
            <p14:xfrm>
              <a:off x="6785181" y="1245334"/>
              <a:ext cx="1524240" cy="25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2F976E0-0EEE-4163-A789-503DF328C4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0181" y="1155334"/>
                <a:ext cx="16138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E542BDF-4B80-48BF-8EF3-75C4AA8CC5F1}"/>
                  </a:ext>
                </a:extLst>
              </p14:cNvPr>
              <p14:cNvContentPartPr/>
              <p14:nvPr/>
            </p14:nvContentPartPr>
            <p14:xfrm>
              <a:off x="8478261" y="1258654"/>
              <a:ext cx="689040" cy="14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E542BDF-4B80-48BF-8EF3-75C4AA8CC5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33261" y="1168654"/>
                <a:ext cx="778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1B555A6-F393-4E3D-907F-4C256311014F}"/>
                  </a:ext>
                </a:extLst>
              </p14:cNvPr>
              <p14:cNvContentPartPr/>
              <p14:nvPr/>
            </p14:nvContentPartPr>
            <p14:xfrm>
              <a:off x="8557821" y="1271974"/>
              <a:ext cx="1328760" cy="89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1B555A6-F393-4E3D-907F-4C25631101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12821" y="1181974"/>
                <a:ext cx="1418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87C5ECF-CF8E-4AFF-A3BE-4502F92DD729}"/>
                  </a:ext>
                </a:extLst>
              </p14:cNvPr>
              <p14:cNvContentPartPr/>
              <p14:nvPr/>
            </p14:nvContentPartPr>
            <p14:xfrm>
              <a:off x="9732501" y="1215094"/>
              <a:ext cx="154080" cy="67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87C5ECF-CF8E-4AFF-A3BE-4502F92DD7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87501" y="1125094"/>
                <a:ext cx="2437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98CE3E-6B44-48FD-A595-6B8A5DA80299}"/>
                  </a:ext>
                </a:extLst>
              </p14:cNvPr>
              <p14:cNvContentPartPr/>
              <p14:nvPr/>
            </p14:nvContentPartPr>
            <p14:xfrm>
              <a:off x="10800261" y="1203574"/>
              <a:ext cx="291960" cy="29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98CE3E-6B44-48FD-A595-6B8A5DA802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55261" y="1113574"/>
                <a:ext cx="381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BE04403-D13A-4ABF-BCC2-E3C226F38C8A}"/>
                  </a:ext>
                </a:extLst>
              </p14:cNvPr>
              <p14:cNvContentPartPr/>
              <p14:nvPr/>
            </p14:nvContentPartPr>
            <p14:xfrm>
              <a:off x="9792981" y="1192774"/>
              <a:ext cx="8028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BE04403-D13A-4ABF-BCC2-E3C226F38C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47981" y="1102774"/>
                <a:ext cx="1699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91C908-B72C-41F0-82D0-A169A0435E7D}"/>
                  </a:ext>
                </a:extLst>
              </p14:cNvPr>
              <p14:cNvContentPartPr/>
              <p14:nvPr/>
            </p14:nvContentPartPr>
            <p14:xfrm>
              <a:off x="6586101" y="1245334"/>
              <a:ext cx="1386360" cy="80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91C908-B72C-41F0-82D0-A169A0435E7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1101" y="1155334"/>
                <a:ext cx="14760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A30F7DA-2C55-4477-9864-8F1C0F164595}"/>
                  </a:ext>
                </a:extLst>
              </p14:cNvPr>
              <p14:cNvContentPartPr/>
              <p14:nvPr/>
            </p14:nvContentPartPr>
            <p14:xfrm>
              <a:off x="6625701" y="1257574"/>
              <a:ext cx="976680" cy="200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A30F7DA-2C55-4477-9864-8F1C0F1645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80701" y="1167574"/>
                <a:ext cx="10663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2D09AD-038F-4A94-A0D0-A12CAAF6643B}"/>
                  </a:ext>
                </a:extLst>
              </p14:cNvPr>
              <p14:cNvContentPartPr/>
              <p14:nvPr/>
            </p14:nvContentPartPr>
            <p14:xfrm>
              <a:off x="6563421" y="1324894"/>
              <a:ext cx="8280" cy="93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2D09AD-038F-4A94-A0D0-A12CAAF6643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8421" y="1234894"/>
                <a:ext cx="979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5B78D75-80E5-48F0-93D3-60B1AD4C4CD7}"/>
                  </a:ext>
                </a:extLst>
              </p14:cNvPr>
              <p14:cNvContentPartPr/>
              <p14:nvPr/>
            </p14:nvContentPartPr>
            <p14:xfrm>
              <a:off x="6665661" y="1245334"/>
              <a:ext cx="77760" cy="13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5B78D75-80E5-48F0-93D3-60B1AD4C4CD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20661" y="1155334"/>
                <a:ext cx="167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18613A5-A23E-4713-A1BB-0FC6953709E7}"/>
                  </a:ext>
                </a:extLst>
              </p14:cNvPr>
              <p14:cNvContentPartPr/>
              <p14:nvPr/>
            </p14:nvContentPartPr>
            <p14:xfrm>
              <a:off x="7311501" y="1240654"/>
              <a:ext cx="2575080" cy="147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18613A5-A23E-4713-A1BB-0FC6953709E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6501" y="1150654"/>
                <a:ext cx="2664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B4B4C5C-4DC8-49F1-B25A-FD9D910BD30E}"/>
                  </a:ext>
                </a:extLst>
              </p14:cNvPr>
              <p14:cNvContentPartPr/>
              <p14:nvPr/>
            </p14:nvContentPartPr>
            <p14:xfrm>
              <a:off x="6665661" y="1368454"/>
              <a:ext cx="3220920" cy="102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B4B4C5C-4DC8-49F1-B25A-FD9D910BD30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20661" y="1278454"/>
                <a:ext cx="3310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B089C7-92F8-429F-8C2A-37254FA94061}"/>
                  </a:ext>
                </a:extLst>
              </p14:cNvPr>
              <p14:cNvContentPartPr/>
              <p14:nvPr/>
            </p14:nvContentPartPr>
            <p14:xfrm>
              <a:off x="1590021" y="2398054"/>
              <a:ext cx="616320" cy="4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B089C7-92F8-429F-8C2A-37254FA940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5021" y="2299872"/>
                <a:ext cx="705960" cy="20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C638D1D-AE1D-447B-BC96-A696F7CF74B6}"/>
                  </a:ext>
                </a:extLst>
              </p14:cNvPr>
              <p14:cNvContentPartPr/>
              <p14:nvPr/>
            </p14:nvContentPartPr>
            <p14:xfrm>
              <a:off x="1590021" y="1987294"/>
              <a:ext cx="1131120" cy="348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C638D1D-AE1D-447B-BC96-A696F7CF74B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45021" y="1897201"/>
                <a:ext cx="1220760" cy="527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6C16AA9-7795-4DEF-B4E9-34ABBDB97B42}"/>
                  </a:ext>
                </a:extLst>
              </p14:cNvPr>
              <p14:cNvContentPartPr/>
              <p14:nvPr/>
            </p14:nvContentPartPr>
            <p14:xfrm>
              <a:off x="1614141" y="2029054"/>
              <a:ext cx="1447560" cy="36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6C16AA9-7795-4DEF-B4E9-34ABBDB97B4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69141" y="1938965"/>
                <a:ext cx="1537200" cy="545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A0A65A6-A11A-4A0C-B042-F40C43BB82DF}"/>
                  </a:ext>
                </a:extLst>
              </p14:cNvPr>
              <p14:cNvContentPartPr/>
              <p14:nvPr/>
            </p14:nvContentPartPr>
            <p14:xfrm>
              <a:off x="1676781" y="1973254"/>
              <a:ext cx="1371600" cy="307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A0A65A6-A11A-4A0C-B042-F40C43BB82D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31781" y="1883149"/>
                <a:ext cx="1461240" cy="487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D210DDE-2AD0-4141-88CE-7E883CCC274C}"/>
                  </a:ext>
                </a:extLst>
              </p14:cNvPr>
              <p14:cNvContentPartPr/>
              <p14:nvPr/>
            </p14:nvContentPartPr>
            <p14:xfrm>
              <a:off x="1737981" y="1987294"/>
              <a:ext cx="1301040" cy="29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D210DDE-2AD0-4141-88CE-7E883CCC274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92981" y="1897183"/>
                <a:ext cx="1390680" cy="473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40CF11-F571-410E-A95A-631410E7F352}"/>
                  </a:ext>
                </a:extLst>
              </p14:cNvPr>
              <p14:cNvContentPartPr/>
              <p14:nvPr/>
            </p14:nvContentPartPr>
            <p14:xfrm>
              <a:off x="9587061" y="1495894"/>
              <a:ext cx="86760" cy="1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40CF11-F571-410E-A95A-631410E7F35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542061" y="1405894"/>
                <a:ext cx="176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ED14178-B74F-45BC-B2C6-4881B7DF5F46}"/>
                  </a:ext>
                </a:extLst>
              </p14:cNvPr>
              <p14:cNvContentPartPr/>
              <p14:nvPr/>
            </p14:nvContentPartPr>
            <p14:xfrm>
              <a:off x="7699221" y="1471054"/>
              <a:ext cx="15120" cy="13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ED14178-B74F-45BC-B2C6-4881B7DF5F4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54221" y="1381054"/>
                <a:ext cx="104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35A2C87-4D62-4CCD-AB18-FA4811090863}"/>
                  </a:ext>
                </a:extLst>
              </p14:cNvPr>
              <p14:cNvContentPartPr/>
              <p14:nvPr/>
            </p14:nvContentPartPr>
            <p14:xfrm>
              <a:off x="7055901" y="1456654"/>
              <a:ext cx="643320" cy="14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35A2C87-4D62-4CCD-AB18-FA481109086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10901" y="1366654"/>
                <a:ext cx="7329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09C7877-5FC0-4959-88F1-DD8216E6CEFD}"/>
                  </a:ext>
                </a:extLst>
              </p14:cNvPr>
              <p14:cNvContentPartPr/>
              <p14:nvPr/>
            </p14:nvContentPartPr>
            <p14:xfrm>
              <a:off x="6926661" y="1470694"/>
              <a:ext cx="58680" cy="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09C7877-5FC0-4959-88F1-DD8216E6CEF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81661" y="1380694"/>
                <a:ext cx="1483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AF00FBC-D274-4F58-B306-0450AA5986C4}"/>
                  </a:ext>
                </a:extLst>
              </p14:cNvPr>
              <p14:cNvContentPartPr/>
              <p14:nvPr/>
            </p14:nvContentPartPr>
            <p14:xfrm>
              <a:off x="6798141" y="1471054"/>
              <a:ext cx="720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AF00FBC-D274-4F58-B306-0450AA5986C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3141" y="1381054"/>
                <a:ext cx="968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A7EEA6-60B5-40A9-AA23-C1BCD259B7E9}"/>
                  </a:ext>
                </a:extLst>
              </p14:cNvPr>
              <p14:cNvContentPartPr/>
              <p14:nvPr/>
            </p14:nvContentPartPr>
            <p14:xfrm>
              <a:off x="1590021" y="1944814"/>
              <a:ext cx="1458360" cy="83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A7EEA6-60B5-40A9-AA23-C1BCD259B7E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45021" y="1854814"/>
                <a:ext cx="15480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EC67D9-3720-45FA-9E7D-E86E804B1803}"/>
                  </a:ext>
                </a:extLst>
              </p14:cNvPr>
              <p14:cNvContentPartPr/>
              <p14:nvPr/>
            </p14:nvContentPartPr>
            <p14:xfrm>
              <a:off x="2491101" y="1973614"/>
              <a:ext cx="557280" cy="6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EC67D9-3720-45FA-9E7D-E86E804B180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46101" y="1883614"/>
                <a:ext cx="6469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B2CCF74-D909-47AE-83CA-E9E8CF9FA421}"/>
                  </a:ext>
                </a:extLst>
              </p14:cNvPr>
              <p14:cNvContentPartPr/>
              <p14:nvPr/>
            </p14:nvContentPartPr>
            <p14:xfrm>
              <a:off x="6340581" y="1032934"/>
              <a:ext cx="3560760" cy="571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B2CCF74-D909-47AE-83CA-E9E8CF9FA4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95586" y="942934"/>
                <a:ext cx="3650391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CA8D264-E8FB-4A24-9111-9158F3DE5FF1}"/>
                  </a:ext>
                </a:extLst>
              </p14:cNvPr>
              <p14:cNvContentPartPr/>
              <p14:nvPr/>
            </p14:nvContentPartPr>
            <p14:xfrm>
              <a:off x="2478861" y="2102854"/>
              <a:ext cx="635760" cy="36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CA8D264-E8FB-4A24-9111-9158F3DE5FF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33861" y="2012854"/>
                <a:ext cx="725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3E34C63-5D82-457D-A213-1B5662538CA3}"/>
                  </a:ext>
                </a:extLst>
              </p14:cNvPr>
              <p14:cNvContentPartPr/>
              <p14:nvPr/>
            </p14:nvContentPartPr>
            <p14:xfrm>
              <a:off x="2721861" y="1920694"/>
              <a:ext cx="392760" cy="40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3E34C63-5D82-457D-A213-1B5662538CA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76861" y="1830694"/>
                <a:ext cx="48240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710CB09-0B85-4884-99EA-0FE2717B5F51}"/>
                  </a:ext>
                </a:extLst>
              </p14:cNvPr>
              <p14:cNvContentPartPr/>
              <p14:nvPr/>
            </p14:nvContentPartPr>
            <p14:xfrm>
              <a:off x="2848581" y="1929694"/>
              <a:ext cx="266040" cy="19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710CB09-0B85-4884-99EA-0FE2717B5F5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803581" y="1839694"/>
                <a:ext cx="355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EE3EFB6-D820-471C-8730-C46F54FCAEBE}"/>
                  </a:ext>
                </a:extLst>
              </p14:cNvPr>
              <p14:cNvContentPartPr/>
              <p14:nvPr/>
            </p14:nvContentPartPr>
            <p14:xfrm>
              <a:off x="3054861" y="1955254"/>
              <a:ext cx="59760" cy="6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EE3EFB6-D820-471C-8730-C46F54FCAEB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09861" y="1865254"/>
                <a:ext cx="149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6E18D8B-6FE2-40BD-9442-BC53D483444E}"/>
                  </a:ext>
                </a:extLst>
              </p14:cNvPr>
              <p14:cNvContentPartPr/>
              <p14:nvPr/>
            </p14:nvContentPartPr>
            <p14:xfrm>
              <a:off x="2928501" y="2013214"/>
              <a:ext cx="186120" cy="27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6E18D8B-6FE2-40BD-9442-BC53D483444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83501" y="1923214"/>
                <a:ext cx="27576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43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F482A6-A164-4511-9CD5-0A1DC1FCEB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6" t="7488" r="3175" b="22797"/>
          <a:stretch/>
        </p:blipFill>
        <p:spPr>
          <a:xfrm>
            <a:off x="2151754" y="559212"/>
            <a:ext cx="7195930" cy="51176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07C3-711C-494B-8D03-6D3ABDDAD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7527" y="6003235"/>
            <a:ext cx="7204281" cy="4505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“St. Philips Church – Lot 104,” Forsyth County Public Library Photograph Collection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E3C02D2-F4AD-4C7F-B723-47E13BC43EBD}"/>
              </a:ext>
            </a:extLst>
          </p:cNvPr>
          <p:cNvSpPr/>
          <p:nvPr/>
        </p:nvSpPr>
        <p:spPr>
          <a:xfrm rot="19514640">
            <a:off x="4276471" y="2350469"/>
            <a:ext cx="464327" cy="7692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CA8AA0F-AE2D-4DE4-A58A-83A6F36A28F3}"/>
              </a:ext>
            </a:extLst>
          </p:cNvPr>
          <p:cNvSpPr/>
          <p:nvPr/>
        </p:nvSpPr>
        <p:spPr>
          <a:xfrm>
            <a:off x="5749719" y="1961552"/>
            <a:ext cx="408164" cy="650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243C1E-60DD-4DB7-829D-020A2337EB08}"/>
              </a:ext>
            </a:extLst>
          </p:cNvPr>
          <p:cNvSpPr/>
          <p:nvPr/>
        </p:nvSpPr>
        <p:spPr>
          <a:xfrm>
            <a:off x="349339" y="1602487"/>
            <a:ext cx="431823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African Moravian Church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56D96-ED4F-4255-BC4D-351BB813EE85}"/>
              </a:ext>
            </a:extLst>
          </p:cNvPr>
          <p:cNvSpPr/>
          <p:nvPr/>
        </p:nvSpPr>
        <p:spPr>
          <a:xfrm>
            <a:off x="5363791" y="1213577"/>
            <a:ext cx="61125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 Hill, across the Salem Creek</a:t>
            </a:r>
          </a:p>
        </p:txBody>
      </p:sp>
    </p:spTree>
    <p:extLst>
      <p:ext uri="{BB962C8B-B14F-4D97-AF65-F5344CB8AC3E}">
        <p14:creationId xmlns:p14="http://schemas.microsoft.com/office/powerpoint/2010/main" val="69350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FEE6-184E-4B4C-99D4-12AD56B7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604" y="6156213"/>
            <a:ext cx="357442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Sanborn Fire Insurance Maps of Winston Salem, Forsyth Co., North Carolina, April 1895.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936CB3-CD3F-4D9C-B8C3-59DDEA744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6" t="58164" r="13050"/>
          <a:stretch/>
        </p:blipFill>
        <p:spPr>
          <a:xfrm>
            <a:off x="6374295" y="400877"/>
            <a:ext cx="5673049" cy="4810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342BDC-9143-40FA-80D2-5BD3F4E62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9062" r="13044" b="7805"/>
          <a:stretch/>
        </p:blipFill>
        <p:spPr>
          <a:xfrm>
            <a:off x="318051" y="400877"/>
            <a:ext cx="5671930" cy="569843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F1C228-BFEC-49D9-98B3-558867CE30DA}"/>
              </a:ext>
            </a:extLst>
          </p:cNvPr>
          <p:cNvCxnSpPr>
            <a:cxnSpLocks/>
          </p:cNvCxnSpPr>
          <p:nvPr/>
        </p:nvCxnSpPr>
        <p:spPr>
          <a:xfrm>
            <a:off x="808383" y="2517913"/>
            <a:ext cx="3750365" cy="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05337A-737E-46CE-9095-D823B2693310}"/>
              </a:ext>
            </a:extLst>
          </p:cNvPr>
          <p:cNvCxnSpPr>
            <a:cxnSpLocks/>
          </p:cNvCxnSpPr>
          <p:nvPr/>
        </p:nvCxnSpPr>
        <p:spPr>
          <a:xfrm flipV="1">
            <a:off x="808383" y="2517912"/>
            <a:ext cx="3750365" cy="2584176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36C65A-9BB6-4F82-A61A-E2F09F0E835A}"/>
              </a:ext>
            </a:extLst>
          </p:cNvPr>
          <p:cNvCxnSpPr>
            <a:cxnSpLocks/>
          </p:cNvCxnSpPr>
          <p:nvPr/>
        </p:nvCxnSpPr>
        <p:spPr>
          <a:xfrm>
            <a:off x="808383" y="2517913"/>
            <a:ext cx="0" cy="2584174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Arrow: Left 38">
            <a:extLst>
              <a:ext uri="{FF2B5EF4-FFF2-40B4-BE49-F238E27FC236}">
                <a16:creationId xmlns:a16="http://schemas.microsoft.com/office/drawing/2014/main" id="{6A289526-7355-4484-A126-DA81AC0799AD}"/>
              </a:ext>
            </a:extLst>
          </p:cNvPr>
          <p:cNvSpPr/>
          <p:nvPr/>
        </p:nvSpPr>
        <p:spPr>
          <a:xfrm rot="20084376">
            <a:off x="1648532" y="1108098"/>
            <a:ext cx="978408" cy="4846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5DF15E-CB07-4E0F-959F-DBE75DEC76FE}"/>
              </a:ext>
            </a:extLst>
          </p:cNvPr>
          <p:cNvSpPr/>
          <p:nvPr/>
        </p:nvSpPr>
        <p:spPr>
          <a:xfrm>
            <a:off x="1557328" y="453953"/>
            <a:ext cx="330622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Lehman Hall, 2018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4A6AFF-5AF2-49CE-A764-BC38467BDC62}"/>
              </a:ext>
            </a:extLst>
          </p:cNvPr>
          <p:cNvSpPr/>
          <p:nvPr/>
        </p:nvSpPr>
        <p:spPr>
          <a:xfrm>
            <a:off x="8084580" y="453953"/>
            <a:ext cx="325928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Lehman Hall, 1895</a:t>
            </a:r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id="{E3724C5E-91DE-4D21-9B23-BC63895853CC}"/>
              </a:ext>
            </a:extLst>
          </p:cNvPr>
          <p:cNvSpPr/>
          <p:nvPr/>
        </p:nvSpPr>
        <p:spPr>
          <a:xfrm rot="20084376">
            <a:off x="7910185" y="110809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E57B1E-B887-495A-A6D4-5503CDCEB4F7}"/>
              </a:ext>
            </a:extLst>
          </p:cNvPr>
          <p:cNvSpPr/>
          <p:nvPr/>
        </p:nvSpPr>
        <p:spPr>
          <a:xfrm>
            <a:off x="6600463" y="5268316"/>
            <a:ext cx="522071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“Negro Ten’m’ts”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FE3AA24-7CCF-4396-9D1E-B6CDF05248FC}"/>
              </a:ext>
            </a:extLst>
          </p:cNvPr>
          <p:cNvCxnSpPr/>
          <p:nvPr/>
        </p:nvCxnSpPr>
        <p:spPr>
          <a:xfrm>
            <a:off x="6838122" y="2345635"/>
            <a:ext cx="5209222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D57283-73F5-4E91-8B9B-1DE5F5B775A1}"/>
              </a:ext>
            </a:extLst>
          </p:cNvPr>
          <p:cNvCxnSpPr>
            <a:cxnSpLocks/>
          </p:cNvCxnSpPr>
          <p:nvPr/>
        </p:nvCxnSpPr>
        <p:spPr>
          <a:xfrm>
            <a:off x="6732104" y="2345635"/>
            <a:ext cx="0" cy="259742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EAAFD6-5141-48FF-B3D5-FBA0DBF94A81}"/>
              </a:ext>
            </a:extLst>
          </p:cNvPr>
          <p:cNvCxnSpPr>
            <a:cxnSpLocks/>
          </p:cNvCxnSpPr>
          <p:nvPr/>
        </p:nvCxnSpPr>
        <p:spPr>
          <a:xfrm flipH="1">
            <a:off x="8945219" y="3644348"/>
            <a:ext cx="3102126" cy="1457739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000349F-8F5E-40E4-BD9C-BCFBDF2AE5A8}"/>
              </a:ext>
            </a:extLst>
          </p:cNvPr>
          <p:cNvSpPr/>
          <p:nvPr/>
        </p:nvSpPr>
        <p:spPr>
          <a:xfrm>
            <a:off x="318051" y="6099313"/>
            <a:ext cx="1978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Map data ©2018 Google</a:t>
            </a:r>
          </a:p>
        </p:txBody>
      </p:sp>
    </p:spTree>
    <p:extLst>
      <p:ext uri="{BB962C8B-B14F-4D97-AF65-F5344CB8AC3E}">
        <p14:creationId xmlns:p14="http://schemas.microsoft.com/office/powerpoint/2010/main" val="24273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071D5-8FBB-4775-B29C-ECF0DF18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049" y="5777948"/>
            <a:ext cx="8940316" cy="5996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“Crist Bottom,” Old Salem Museums &amp; Gardens Photograph Collection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E5F1CA-5391-4BFF-AD54-97446D841D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r="705"/>
          <a:stretch>
            <a:fillRect/>
          </a:stretch>
        </p:blipFill>
        <p:spPr>
          <a:xfrm>
            <a:off x="2099923" y="258073"/>
            <a:ext cx="8328359" cy="5519875"/>
          </a:xfrm>
        </p:spPr>
      </p:pic>
    </p:spTree>
    <p:extLst>
      <p:ext uri="{BB962C8B-B14F-4D97-AF65-F5344CB8AC3E}">
        <p14:creationId xmlns:p14="http://schemas.microsoft.com/office/powerpoint/2010/main" val="361869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1" y="2087896"/>
            <a:ext cx="4874562" cy="3210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11" y="807216"/>
            <a:ext cx="4333875" cy="5772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51FC8-7385-40D5-B142-955934FFFF35}"/>
              </a:ext>
            </a:extLst>
          </p:cNvPr>
          <p:cNvSpPr txBox="1"/>
          <p:nvPr/>
        </p:nvSpPr>
        <p:spPr>
          <a:xfrm>
            <a:off x="1100715" y="1368485"/>
            <a:ext cx="422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Anderson Smith, 1891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F9520A-1064-47F8-AF41-F384F9BFC1FB}"/>
              </a:ext>
            </a:extLst>
          </p:cNvPr>
          <p:cNvSpPr/>
          <p:nvPr/>
        </p:nvSpPr>
        <p:spPr>
          <a:xfrm>
            <a:off x="7304443" y="222441"/>
            <a:ext cx="3247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Matt Walker, 1893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549BC-D921-44DC-9F8B-6E87D36215C4}"/>
              </a:ext>
            </a:extLst>
          </p:cNvPr>
          <p:cNvSpPr txBox="1"/>
          <p:nvPr/>
        </p:nvSpPr>
        <p:spPr>
          <a:xfrm>
            <a:off x="1062081" y="5433322"/>
            <a:ext cx="4300522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“Chronicle and Gossip,” </a:t>
            </a:r>
            <a:r>
              <a:rPr lang="en-US" i="1" dirty="0">
                <a:solidFill>
                  <a:schemeClr val="bg1"/>
                </a:solidFill>
              </a:rPr>
              <a:t>The Academy</a:t>
            </a:r>
            <a:r>
              <a:rPr lang="en-US" dirty="0">
                <a:solidFill>
                  <a:schemeClr val="bg1"/>
                </a:solidFill>
              </a:rPr>
              <a:t>, 1891.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011A2-E4C8-464D-98CC-945BAD12B8F7}"/>
              </a:ext>
            </a:extLst>
          </p:cNvPr>
          <p:cNvSpPr txBox="1"/>
          <p:nvPr/>
        </p:nvSpPr>
        <p:spPr>
          <a:xfrm>
            <a:off x="2464904" y="6277352"/>
            <a:ext cx="442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“Death of Matt Walker.” </a:t>
            </a:r>
            <a:r>
              <a:rPr lang="en-US" i="1" dirty="0">
                <a:solidFill>
                  <a:schemeClr val="bg1"/>
                </a:solidFill>
              </a:rPr>
              <a:t>The Academy</a:t>
            </a:r>
            <a:r>
              <a:rPr lang="en-US" dirty="0">
                <a:solidFill>
                  <a:schemeClr val="bg1"/>
                </a:solidFill>
              </a:rPr>
              <a:t>, 1893.</a:t>
            </a:r>
          </a:p>
        </p:txBody>
      </p:sp>
    </p:spTree>
    <p:extLst>
      <p:ext uri="{BB962C8B-B14F-4D97-AF65-F5344CB8AC3E}">
        <p14:creationId xmlns:p14="http://schemas.microsoft.com/office/powerpoint/2010/main" val="301539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532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Salem Female Academy and the Transition from Slavery to Segregation during Reconstruction</vt:lpstr>
      <vt:lpstr>Emancipation in Salem, the reading of General Orders No. 32. Pencil graphite drawing by Leo Rucker. Courtesy of Old Salem Museums &amp; Gardens.</vt:lpstr>
      <vt:lpstr>PowerPoint Presentation</vt:lpstr>
      <vt:lpstr>PowerPoint Presentation</vt:lpstr>
      <vt:lpstr>Fogle, Augustus. “A. Fogle Steward’s Account of Salem Female Academy 1865-1866.” Courtesy of Salem Academy &amp; College Archives</vt:lpstr>
      <vt:lpstr>PowerPoint Presentation</vt:lpstr>
      <vt:lpstr>Sanborn Fire Insurance Maps of Winston Salem, Forsyth Co., North Carolina, April 1895.</vt:lpstr>
      <vt:lpstr>“Crist Bottom,” Old Salem Museums &amp; Gardens Photograph Collection</vt:lpstr>
      <vt:lpstr>PowerPoint Presentation</vt:lpstr>
      <vt:lpstr>PowerPoint Presentation</vt:lpstr>
      <vt:lpstr>PowerPoint Presentation</vt:lpstr>
      <vt:lpstr>Acknowledgements 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Salem Female Academy and the Transition from Slavery to Segregation during Reconstruction</dc:title>
  <dc:creator>Jessi Bowman</dc:creator>
  <cp:lastModifiedBy>Jessi Bowman</cp:lastModifiedBy>
  <cp:revision>72</cp:revision>
  <dcterms:created xsi:type="dcterms:W3CDTF">2018-04-11T02:43:21Z</dcterms:created>
  <dcterms:modified xsi:type="dcterms:W3CDTF">2018-04-23T04:45:12Z</dcterms:modified>
</cp:coreProperties>
</file>